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B4CC4C-6530-4A2F-A6D6-00ECACCE3BD0}"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3C764-9A80-41F2-B057-2A63A3D80E59}" type="slidenum">
              <a:rPr lang="en-US" smtClean="0"/>
              <a:t>‹#›</a:t>
            </a:fld>
            <a:endParaRPr lang="en-US"/>
          </a:p>
        </p:txBody>
      </p:sp>
    </p:spTree>
    <p:extLst>
      <p:ext uri="{BB962C8B-B14F-4D97-AF65-F5344CB8AC3E}">
        <p14:creationId xmlns:p14="http://schemas.microsoft.com/office/powerpoint/2010/main" val="3008523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4CC4C-6530-4A2F-A6D6-00ECACCE3BD0}"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3C764-9A80-41F2-B057-2A63A3D80E59}" type="slidenum">
              <a:rPr lang="en-US" smtClean="0"/>
              <a:t>‹#›</a:t>
            </a:fld>
            <a:endParaRPr lang="en-US"/>
          </a:p>
        </p:txBody>
      </p:sp>
    </p:spTree>
    <p:extLst>
      <p:ext uri="{BB962C8B-B14F-4D97-AF65-F5344CB8AC3E}">
        <p14:creationId xmlns:p14="http://schemas.microsoft.com/office/powerpoint/2010/main" val="1643372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4CC4C-6530-4A2F-A6D6-00ECACCE3BD0}"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3C764-9A80-41F2-B057-2A63A3D80E59}" type="slidenum">
              <a:rPr lang="en-US" smtClean="0"/>
              <a:t>‹#›</a:t>
            </a:fld>
            <a:endParaRPr lang="en-US"/>
          </a:p>
        </p:txBody>
      </p:sp>
    </p:spTree>
    <p:extLst>
      <p:ext uri="{BB962C8B-B14F-4D97-AF65-F5344CB8AC3E}">
        <p14:creationId xmlns:p14="http://schemas.microsoft.com/office/powerpoint/2010/main" val="3137440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4CC4C-6530-4A2F-A6D6-00ECACCE3BD0}"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3C764-9A80-41F2-B057-2A63A3D80E59}" type="slidenum">
              <a:rPr lang="en-US" smtClean="0"/>
              <a:t>‹#›</a:t>
            </a:fld>
            <a:endParaRPr lang="en-US"/>
          </a:p>
        </p:txBody>
      </p:sp>
    </p:spTree>
    <p:extLst>
      <p:ext uri="{BB962C8B-B14F-4D97-AF65-F5344CB8AC3E}">
        <p14:creationId xmlns:p14="http://schemas.microsoft.com/office/powerpoint/2010/main" val="329532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B4CC4C-6530-4A2F-A6D6-00ECACCE3BD0}"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3C764-9A80-41F2-B057-2A63A3D80E59}" type="slidenum">
              <a:rPr lang="en-US" smtClean="0"/>
              <a:t>‹#›</a:t>
            </a:fld>
            <a:endParaRPr lang="en-US"/>
          </a:p>
        </p:txBody>
      </p:sp>
    </p:spTree>
    <p:extLst>
      <p:ext uri="{BB962C8B-B14F-4D97-AF65-F5344CB8AC3E}">
        <p14:creationId xmlns:p14="http://schemas.microsoft.com/office/powerpoint/2010/main" val="2564903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B4CC4C-6530-4A2F-A6D6-00ECACCE3BD0}"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3C764-9A80-41F2-B057-2A63A3D80E59}" type="slidenum">
              <a:rPr lang="en-US" smtClean="0"/>
              <a:t>‹#›</a:t>
            </a:fld>
            <a:endParaRPr lang="en-US"/>
          </a:p>
        </p:txBody>
      </p:sp>
    </p:spTree>
    <p:extLst>
      <p:ext uri="{BB962C8B-B14F-4D97-AF65-F5344CB8AC3E}">
        <p14:creationId xmlns:p14="http://schemas.microsoft.com/office/powerpoint/2010/main" val="2776386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B4CC4C-6530-4A2F-A6D6-00ECACCE3BD0}" type="datetimeFigureOut">
              <a:rPr lang="en-US" smtClean="0"/>
              <a:t>10/5/2017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53C764-9A80-41F2-B057-2A63A3D80E59}" type="slidenum">
              <a:rPr lang="en-US" smtClean="0"/>
              <a:t>‹#›</a:t>
            </a:fld>
            <a:endParaRPr lang="en-US"/>
          </a:p>
        </p:txBody>
      </p:sp>
    </p:spTree>
    <p:extLst>
      <p:ext uri="{BB962C8B-B14F-4D97-AF65-F5344CB8AC3E}">
        <p14:creationId xmlns:p14="http://schemas.microsoft.com/office/powerpoint/2010/main" val="1426402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B4CC4C-6530-4A2F-A6D6-00ECACCE3BD0}" type="datetimeFigureOut">
              <a:rPr lang="en-US" smtClean="0"/>
              <a:t>10/5/2017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53C764-9A80-41F2-B057-2A63A3D80E59}" type="slidenum">
              <a:rPr lang="en-US" smtClean="0"/>
              <a:t>‹#›</a:t>
            </a:fld>
            <a:endParaRPr lang="en-US"/>
          </a:p>
        </p:txBody>
      </p:sp>
    </p:spTree>
    <p:extLst>
      <p:ext uri="{BB962C8B-B14F-4D97-AF65-F5344CB8AC3E}">
        <p14:creationId xmlns:p14="http://schemas.microsoft.com/office/powerpoint/2010/main" val="2575711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B4CC4C-6530-4A2F-A6D6-00ECACCE3BD0}" type="datetimeFigureOut">
              <a:rPr lang="en-US" smtClean="0"/>
              <a:t>10/5/2017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53C764-9A80-41F2-B057-2A63A3D80E59}" type="slidenum">
              <a:rPr lang="en-US" smtClean="0"/>
              <a:t>‹#›</a:t>
            </a:fld>
            <a:endParaRPr lang="en-US"/>
          </a:p>
        </p:txBody>
      </p:sp>
    </p:spTree>
    <p:extLst>
      <p:ext uri="{BB962C8B-B14F-4D97-AF65-F5344CB8AC3E}">
        <p14:creationId xmlns:p14="http://schemas.microsoft.com/office/powerpoint/2010/main" val="882677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B4CC4C-6530-4A2F-A6D6-00ECACCE3BD0}"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3C764-9A80-41F2-B057-2A63A3D80E59}" type="slidenum">
              <a:rPr lang="en-US" smtClean="0"/>
              <a:t>‹#›</a:t>
            </a:fld>
            <a:endParaRPr lang="en-US"/>
          </a:p>
        </p:txBody>
      </p:sp>
    </p:spTree>
    <p:extLst>
      <p:ext uri="{BB962C8B-B14F-4D97-AF65-F5344CB8AC3E}">
        <p14:creationId xmlns:p14="http://schemas.microsoft.com/office/powerpoint/2010/main" val="3788396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B4CC4C-6530-4A2F-A6D6-00ECACCE3BD0}"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3C764-9A80-41F2-B057-2A63A3D80E59}" type="slidenum">
              <a:rPr lang="en-US" smtClean="0"/>
              <a:t>‹#›</a:t>
            </a:fld>
            <a:endParaRPr lang="en-US"/>
          </a:p>
        </p:txBody>
      </p:sp>
    </p:spTree>
    <p:extLst>
      <p:ext uri="{BB962C8B-B14F-4D97-AF65-F5344CB8AC3E}">
        <p14:creationId xmlns:p14="http://schemas.microsoft.com/office/powerpoint/2010/main" val="1189761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B4CC4C-6530-4A2F-A6D6-00ECACCE3BD0}" type="datetimeFigureOut">
              <a:rPr lang="en-US" smtClean="0"/>
              <a:t>10/5/2017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3C764-9A80-41F2-B057-2A63A3D80E59}" type="slidenum">
              <a:rPr lang="en-US" smtClean="0"/>
              <a:t>‹#›</a:t>
            </a:fld>
            <a:endParaRPr lang="en-US"/>
          </a:p>
        </p:txBody>
      </p:sp>
    </p:spTree>
    <p:extLst>
      <p:ext uri="{BB962C8B-B14F-4D97-AF65-F5344CB8AC3E}">
        <p14:creationId xmlns:p14="http://schemas.microsoft.com/office/powerpoint/2010/main" val="2489668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Une</a:t>
            </a:r>
            <a:r>
              <a:rPr lang="en-US" dirty="0" smtClean="0"/>
              <a:t> </a:t>
            </a:r>
            <a:r>
              <a:rPr lang="en-US" dirty="0" err="1" smtClean="0"/>
              <a:t>actualité</a:t>
            </a:r>
            <a:r>
              <a:rPr lang="en-US" dirty="0" smtClean="0"/>
              <a:t> </a:t>
            </a:r>
            <a:r>
              <a:rPr lang="en-US" dirty="0" err="1" smtClean="0"/>
              <a:t>dans</a:t>
            </a:r>
            <a:r>
              <a:rPr lang="en-US" dirty="0" smtClean="0"/>
              <a:t> </a:t>
            </a:r>
            <a:r>
              <a:rPr lang="en-US" dirty="0" err="1" smtClean="0"/>
              <a:t>votre</a:t>
            </a:r>
            <a:r>
              <a:rPr lang="en-US" dirty="0" smtClean="0"/>
              <a:t> pays francophone</a:t>
            </a:r>
            <a:endParaRPr lang="en-US" dirty="0"/>
          </a:p>
        </p:txBody>
      </p:sp>
      <p:sp>
        <p:nvSpPr>
          <p:cNvPr id="3" name="Content Placeholder 2"/>
          <p:cNvSpPr>
            <a:spLocks noGrp="1"/>
          </p:cNvSpPr>
          <p:nvPr>
            <p:ph idx="1"/>
          </p:nvPr>
        </p:nvSpPr>
        <p:spPr/>
        <p:txBody>
          <a:bodyPr>
            <a:normAutofit/>
          </a:bodyPr>
          <a:lstStyle/>
          <a:p>
            <a:r>
              <a:rPr lang="en-US" dirty="0" err="1" smtClean="0"/>
              <a:t>Vous</a:t>
            </a:r>
            <a:r>
              <a:rPr lang="en-US" dirty="0" smtClean="0"/>
              <a:t> </a:t>
            </a:r>
            <a:r>
              <a:rPr lang="en-US" dirty="0" err="1" smtClean="0"/>
              <a:t>allez</a:t>
            </a:r>
            <a:r>
              <a:rPr lang="en-US" dirty="0" smtClean="0"/>
              <a:t> </a:t>
            </a:r>
            <a:r>
              <a:rPr lang="en-US" dirty="0" err="1" smtClean="0"/>
              <a:t>enquêter</a:t>
            </a:r>
            <a:r>
              <a:rPr lang="en-US" dirty="0" smtClean="0"/>
              <a:t> sur </a:t>
            </a:r>
            <a:r>
              <a:rPr lang="en-US" dirty="0" err="1" smtClean="0"/>
              <a:t>une</a:t>
            </a:r>
            <a:r>
              <a:rPr lang="en-US" dirty="0" smtClean="0"/>
              <a:t> </a:t>
            </a:r>
            <a:r>
              <a:rPr lang="en-US" dirty="0" err="1" smtClean="0"/>
              <a:t>actualité</a:t>
            </a:r>
            <a:r>
              <a:rPr lang="en-US" dirty="0" smtClean="0"/>
              <a:t> </a:t>
            </a:r>
            <a:r>
              <a:rPr lang="en-US" dirty="0" err="1" smtClean="0"/>
              <a:t>très</a:t>
            </a:r>
            <a:r>
              <a:rPr lang="en-US" dirty="0" smtClean="0"/>
              <a:t> </a:t>
            </a:r>
            <a:r>
              <a:rPr lang="en-US" dirty="0" err="1" smtClean="0"/>
              <a:t>intéressante</a:t>
            </a:r>
            <a:r>
              <a:rPr lang="en-US" dirty="0" smtClean="0"/>
              <a:t> </a:t>
            </a:r>
            <a:r>
              <a:rPr lang="en-US" dirty="0" err="1" smtClean="0"/>
              <a:t>dans</a:t>
            </a:r>
            <a:r>
              <a:rPr lang="en-US" dirty="0" smtClean="0"/>
              <a:t> </a:t>
            </a:r>
            <a:r>
              <a:rPr lang="en-US" dirty="0" err="1" smtClean="0"/>
              <a:t>votre</a:t>
            </a:r>
            <a:r>
              <a:rPr lang="en-US" dirty="0" smtClean="0"/>
              <a:t> pays.  </a:t>
            </a:r>
          </a:p>
          <a:p>
            <a:r>
              <a:rPr lang="en-US" dirty="0" err="1" smtClean="0"/>
              <a:t>Vous</a:t>
            </a:r>
            <a:r>
              <a:rPr lang="en-US" dirty="0" smtClean="0"/>
              <a:t> </a:t>
            </a:r>
            <a:r>
              <a:rPr lang="en-US" dirty="0" err="1" smtClean="0"/>
              <a:t>allez</a:t>
            </a:r>
            <a:r>
              <a:rPr lang="en-US" dirty="0" smtClean="0"/>
              <a:t> faire un reportage à la </a:t>
            </a:r>
            <a:r>
              <a:rPr lang="en-US" dirty="0" err="1" smtClean="0"/>
              <a:t>classe</a:t>
            </a:r>
            <a:r>
              <a:rPr lang="en-US" dirty="0" smtClean="0"/>
              <a:t> sur </a:t>
            </a:r>
            <a:r>
              <a:rPr lang="en-US" dirty="0" err="1" smtClean="0"/>
              <a:t>cette</a:t>
            </a:r>
            <a:r>
              <a:rPr lang="en-US" dirty="0" smtClean="0"/>
              <a:t> </a:t>
            </a:r>
            <a:r>
              <a:rPr lang="en-US" dirty="0" err="1" smtClean="0"/>
              <a:t>actualité</a:t>
            </a:r>
            <a:r>
              <a:rPr lang="en-US" dirty="0" smtClean="0"/>
              <a:t>.</a:t>
            </a:r>
          </a:p>
          <a:p>
            <a:r>
              <a:rPr lang="en-US" dirty="0" err="1" smtClean="0"/>
              <a:t>Vous</a:t>
            </a:r>
            <a:r>
              <a:rPr lang="en-US" dirty="0" smtClean="0"/>
              <a:t> </a:t>
            </a:r>
            <a:r>
              <a:rPr lang="en-US" dirty="0" err="1" smtClean="0"/>
              <a:t>allez</a:t>
            </a:r>
            <a:r>
              <a:rPr lang="en-US" dirty="0" smtClean="0"/>
              <a:t> faire </a:t>
            </a:r>
            <a:r>
              <a:rPr lang="en-US" dirty="0" err="1" smtClean="0"/>
              <a:t>une</a:t>
            </a:r>
            <a:r>
              <a:rPr lang="en-US" dirty="0" smtClean="0"/>
              <a:t> </a:t>
            </a:r>
            <a:r>
              <a:rPr lang="en-US" dirty="0" err="1" smtClean="0"/>
              <a:t>présentation</a:t>
            </a:r>
            <a:r>
              <a:rPr lang="en-US" dirty="0" smtClean="0"/>
              <a:t> avec du </a:t>
            </a:r>
            <a:r>
              <a:rPr lang="en-US" dirty="0" err="1" smtClean="0"/>
              <a:t>vocabulaire</a:t>
            </a:r>
            <a:r>
              <a:rPr lang="en-US" dirty="0" smtClean="0"/>
              <a:t> utile qui </a:t>
            </a:r>
            <a:r>
              <a:rPr lang="en-US" dirty="0" err="1" smtClean="0"/>
              <a:t>s’agit</a:t>
            </a:r>
            <a:r>
              <a:rPr lang="en-US" dirty="0" smtClean="0"/>
              <a:t> de </a:t>
            </a:r>
            <a:r>
              <a:rPr lang="en-US" dirty="0" err="1" smtClean="0"/>
              <a:t>votre</a:t>
            </a:r>
            <a:r>
              <a:rPr lang="en-US" dirty="0" smtClean="0"/>
              <a:t> </a:t>
            </a:r>
            <a:r>
              <a:rPr lang="en-US" dirty="0" err="1" smtClean="0"/>
              <a:t>actualité</a:t>
            </a:r>
            <a:r>
              <a:rPr lang="en-US" dirty="0" smtClean="0"/>
              <a:t>, des images, le </a:t>
            </a:r>
            <a:r>
              <a:rPr lang="en-US" dirty="0" err="1" smtClean="0"/>
              <a:t>gros</a:t>
            </a:r>
            <a:r>
              <a:rPr lang="en-US" dirty="0" smtClean="0"/>
              <a:t> </a:t>
            </a:r>
            <a:r>
              <a:rPr lang="en-US" dirty="0" err="1" smtClean="0"/>
              <a:t>titre</a:t>
            </a:r>
            <a:r>
              <a:rPr lang="en-US" dirty="0" smtClean="0"/>
              <a:t>, les mots </a:t>
            </a:r>
            <a:r>
              <a:rPr lang="en-US" dirty="0" err="1" smtClean="0"/>
              <a:t>clés</a:t>
            </a:r>
            <a:r>
              <a:rPr lang="en-US" dirty="0" smtClean="0"/>
              <a:t>, etc.</a:t>
            </a:r>
          </a:p>
          <a:p>
            <a:pPr marL="0" indent="0">
              <a:buNone/>
            </a:pPr>
            <a:r>
              <a:rPr lang="en-US" dirty="0"/>
              <a:t>	</a:t>
            </a:r>
            <a:r>
              <a:rPr lang="en-US" dirty="0" smtClean="0"/>
              <a:t>**You will present this current event to the class in your own words in a short summary </a:t>
            </a:r>
            <a:r>
              <a:rPr lang="en-US" dirty="0" smtClean="0"/>
              <a:t>EN FRANÇAIS!  </a:t>
            </a:r>
            <a:r>
              <a:rPr lang="en-US" dirty="0" smtClean="0"/>
              <a:t>We will start presentations on </a:t>
            </a:r>
            <a:r>
              <a:rPr lang="en-US" dirty="0" smtClean="0"/>
              <a:t>Thurs.  </a:t>
            </a:r>
            <a:r>
              <a:rPr lang="en-US" dirty="0" smtClean="0"/>
              <a:t>You will turn in your written summary for a grade along with the printout of your current event.  You can only use a notecard </a:t>
            </a:r>
            <a:r>
              <a:rPr lang="en-US" dirty="0" smtClean="0"/>
              <a:t>with key words on it when </a:t>
            </a:r>
            <a:r>
              <a:rPr lang="en-US" dirty="0" smtClean="0"/>
              <a:t>you present.  </a:t>
            </a:r>
            <a:endParaRPr lang="en-US" dirty="0"/>
          </a:p>
        </p:txBody>
      </p:sp>
    </p:spTree>
    <p:extLst>
      <p:ext uri="{BB962C8B-B14F-4D97-AF65-F5344CB8AC3E}">
        <p14:creationId xmlns:p14="http://schemas.microsoft.com/office/powerpoint/2010/main" val="911973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Pour la </a:t>
            </a:r>
            <a:r>
              <a:rPr lang="en-US" dirty="0" err="1" smtClean="0"/>
              <a:t>pr</a:t>
            </a:r>
            <a:r>
              <a:rPr lang="en-US" dirty="0" err="1" smtClean="0"/>
              <a:t>ésentation</a:t>
            </a:r>
            <a:r>
              <a:rPr lang="en-US" dirty="0" smtClean="0"/>
              <a:t>:</a:t>
            </a:r>
            <a:endParaRPr lang="en-US" dirty="0"/>
          </a:p>
        </p:txBody>
      </p:sp>
      <p:sp>
        <p:nvSpPr>
          <p:cNvPr id="3" name="Content Placeholder 2"/>
          <p:cNvSpPr>
            <a:spLocks noGrp="1"/>
          </p:cNvSpPr>
          <p:nvPr>
            <p:ph idx="1"/>
          </p:nvPr>
        </p:nvSpPr>
        <p:spPr>
          <a:xfrm>
            <a:off x="838200" y="1554480"/>
            <a:ext cx="10515600" cy="5084063"/>
          </a:xfrm>
        </p:spPr>
        <p:txBody>
          <a:bodyPr>
            <a:normAutofit fontScale="92500" lnSpcReduction="20000"/>
          </a:bodyPr>
          <a:lstStyle/>
          <a:p>
            <a:pPr marL="0" indent="0">
              <a:buNone/>
            </a:pPr>
            <a:r>
              <a:rPr lang="en-US" dirty="0" smtClean="0"/>
              <a:t>1</a:t>
            </a:r>
            <a:r>
              <a:rPr lang="en-US" baseline="30000" dirty="0" smtClean="0"/>
              <a:t>st</a:t>
            </a:r>
            <a:r>
              <a:rPr lang="en-US" dirty="0" smtClean="0"/>
              <a:t> slide </a:t>
            </a:r>
            <a:r>
              <a:rPr lang="en-US" dirty="0" smtClean="0"/>
              <a:t>should be the </a:t>
            </a:r>
            <a:r>
              <a:rPr lang="en-US" dirty="0" smtClean="0"/>
              <a:t>name of your country and a map where it is located.</a:t>
            </a:r>
          </a:p>
          <a:p>
            <a:pPr marL="0" indent="0">
              <a:buNone/>
            </a:pPr>
            <a:r>
              <a:rPr lang="en-US" dirty="0" smtClean="0"/>
              <a:t>2</a:t>
            </a:r>
            <a:r>
              <a:rPr lang="en-US" baseline="30000" dirty="0" smtClean="0"/>
              <a:t>nd</a:t>
            </a:r>
            <a:r>
              <a:rPr lang="en-US" dirty="0" smtClean="0"/>
              <a:t> slide </a:t>
            </a:r>
            <a:r>
              <a:rPr lang="en-US" dirty="0"/>
              <a:t>should be a list of </a:t>
            </a:r>
            <a:r>
              <a:rPr lang="en-US" dirty="0" err="1"/>
              <a:t>atleast</a:t>
            </a:r>
            <a:r>
              <a:rPr lang="en-US" dirty="0"/>
              <a:t> 10 useful vocab words we need to know to understand your current event.</a:t>
            </a:r>
          </a:p>
          <a:p>
            <a:pPr marL="0" indent="0">
              <a:buNone/>
            </a:pPr>
            <a:r>
              <a:rPr lang="en-US" dirty="0" smtClean="0"/>
              <a:t>3</a:t>
            </a:r>
            <a:r>
              <a:rPr lang="en-US" baseline="30000" dirty="0" smtClean="0"/>
              <a:t>rd</a:t>
            </a:r>
            <a:r>
              <a:rPr lang="en-US" dirty="0" smtClean="0"/>
              <a:t> / 4</a:t>
            </a:r>
            <a:r>
              <a:rPr lang="en-US" baseline="30000" dirty="0" smtClean="0"/>
              <a:t>th</a:t>
            </a:r>
            <a:r>
              <a:rPr lang="en-US" dirty="0" smtClean="0"/>
              <a:t> slide- “</a:t>
            </a:r>
            <a:r>
              <a:rPr lang="en-US" dirty="0" smtClean="0"/>
              <a:t>Le </a:t>
            </a:r>
            <a:r>
              <a:rPr lang="en-US" dirty="0" err="1" smtClean="0"/>
              <a:t>Gros</a:t>
            </a:r>
            <a:r>
              <a:rPr lang="en-US" dirty="0" smtClean="0"/>
              <a:t> </a:t>
            </a:r>
            <a:r>
              <a:rPr lang="en-US" dirty="0" err="1" smtClean="0"/>
              <a:t>Titre</a:t>
            </a:r>
            <a:r>
              <a:rPr lang="en-US" dirty="0" smtClean="0"/>
              <a:t>” and </a:t>
            </a:r>
            <a:r>
              <a:rPr lang="en-US" dirty="0" smtClean="0"/>
              <a:t>images from your current event or about your current event.  </a:t>
            </a:r>
          </a:p>
          <a:p>
            <a:pPr marL="0" indent="0">
              <a:buNone/>
            </a:pPr>
            <a:r>
              <a:rPr lang="en-US" dirty="0" smtClean="0"/>
              <a:t>*</a:t>
            </a:r>
            <a:r>
              <a:rPr lang="en-US" dirty="0" smtClean="0"/>
              <a:t>No words in your presentation, except for the vocab words, </a:t>
            </a:r>
            <a:r>
              <a:rPr lang="en-US" dirty="0" err="1" smtClean="0"/>
              <a:t>gros</a:t>
            </a:r>
            <a:r>
              <a:rPr lang="en-US" dirty="0" smtClean="0"/>
              <a:t> </a:t>
            </a:r>
            <a:r>
              <a:rPr lang="en-US" dirty="0" err="1" smtClean="0"/>
              <a:t>titre</a:t>
            </a:r>
            <a:r>
              <a:rPr lang="en-US" dirty="0" smtClean="0"/>
              <a:t>, or other words to aid your presentation, but no sentences!!  You can make a notecard to help aid your presentation.   </a:t>
            </a:r>
            <a:endParaRPr lang="en-US" dirty="0" smtClean="0"/>
          </a:p>
          <a:p>
            <a:pPr marL="0" indent="0">
              <a:buNone/>
            </a:pPr>
            <a:r>
              <a:rPr lang="en-US" dirty="0" smtClean="0"/>
              <a:t>**Google “</a:t>
            </a:r>
            <a:r>
              <a:rPr lang="en-US" dirty="0" err="1" smtClean="0"/>
              <a:t>actualité</a:t>
            </a:r>
            <a:r>
              <a:rPr lang="en-US" dirty="0" smtClean="0"/>
              <a:t> (name of country in French)”…</a:t>
            </a:r>
          </a:p>
          <a:p>
            <a:pPr marL="0" indent="0">
              <a:buNone/>
            </a:pPr>
            <a:r>
              <a:rPr lang="en-US" dirty="0" smtClean="0"/>
              <a:t>i.e. “</a:t>
            </a:r>
            <a:r>
              <a:rPr lang="en-US" dirty="0" err="1" smtClean="0"/>
              <a:t>actualité</a:t>
            </a:r>
            <a:r>
              <a:rPr lang="en-US" dirty="0" smtClean="0"/>
              <a:t> Djibouti” and peruse through the many articles until you find one of interest that you would like to report on.  Print your article and read it and understand it first, DO NOT google translate it.  This will be an automatic 0!  You may have </a:t>
            </a:r>
            <a:r>
              <a:rPr lang="en-US" smtClean="0"/>
              <a:t>to look </a:t>
            </a:r>
            <a:r>
              <a:rPr lang="en-US" dirty="0" smtClean="0"/>
              <a:t>up multiple words or have to do research on some of the terms to understand, but that is OK…this is the best way to train yourself to read more fluently in French.</a:t>
            </a:r>
            <a:endParaRPr lang="en-US" dirty="0" smtClean="0"/>
          </a:p>
          <a:p>
            <a:endParaRPr lang="en-US" dirty="0"/>
          </a:p>
        </p:txBody>
      </p:sp>
    </p:spTree>
    <p:extLst>
      <p:ext uri="{BB962C8B-B14F-4D97-AF65-F5344CB8AC3E}">
        <p14:creationId xmlns:p14="http://schemas.microsoft.com/office/powerpoint/2010/main" val="2674343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261</Words>
  <Application>Microsoft Office PowerPoint</Application>
  <PresentationFormat>Widescreen</PresentationFormat>
  <Paragraphs>12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Une actualité dans votre pays francophone</vt:lpstr>
      <vt:lpstr>Pour la présentation:</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 actualité dans votre pays francophone</dc:title>
  <dc:creator>Andrea Gwynn</dc:creator>
  <cp:lastModifiedBy>Tyler Gwynn</cp:lastModifiedBy>
  <cp:revision>9</cp:revision>
  <dcterms:created xsi:type="dcterms:W3CDTF">2016-11-07T04:31:14Z</dcterms:created>
  <dcterms:modified xsi:type="dcterms:W3CDTF">2017-10-06T01:56:57Z</dcterms:modified>
</cp:coreProperties>
</file>