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35" r:id="rId2"/>
    <p:sldId id="29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263" r:id="rId15"/>
    <p:sldId id="334" r:id="rId16"/>
    <p:sldId id="294" r:id="rId17"/>
    <p:sldId id="329" r:id="rId18"/>
    <p:sldId id="330" r:id="rId19"/>
    <p:sldId id="331" r:id="rId20"/>
    <p:sldId id="332" r:id="rId21"/>
    <p:sldId id="333" r:id="rId22"/>
  </p:sldIdLst>
  <p:sldSz cx="9144000" cy="6858000" type="screen4x3"/>
  <p:notesSz cx="6954838" cy="92408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0D765779-0E48-4512-A3AD-7729CCFE4694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CA802273-5C03-4B40-82E9-E5CDF71DC264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63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596A4E-41CC-41EC-8FA9-D7ADCEE9406A}" type="datetimeFigureOut">
              <a:rPr lang="es-ES_tradnl" smtClean="0"/>
              <a:t>30/10/2017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45606C-2540-4A52-AE71-498946D6625E}" type="slidenum">
              <a:rPr lang="es-ES_tradnl" smtClean="0"/>
              <a:t>‹#›</a:t>
            </a:fld>
            <a:endParaRPr lang="es-ES_trad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r>
              <a:rPr lang="en-US" dirty="0" smtClean="0"/>
              <a:t> vs. </a:t>
            </a:r>
            <a:r>
              <a:rPr lang="en-US" dirty="0" err="1" smtClean="0"/>
              <a:t>Imparfait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Describing past events…</a:t>
            </a:r>
          </a:p>
          <a:p>
            <a:r>
              <a:rPr lang="en-US" dirty="0" smtClean="0"/>
              <a:t>Let’s review the conjugations…choose a different subject (je,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/</a:t>
            </a:r>
            <a:r>
              <a:rPr lang="en-US" dirty="0" err="1" smtClean="0"/>
              <a:t>elle</a:t>
            </a:r>
            <a:r>
              <a:rPr lang="en-US" dirty="0" smtClean="0"/>
              <a:t>/on, nous, </a:t>
            </a:r>
            <a:r>
              <a:rPr lang="en-US" dirty="0" err="1" smtClean="0"/>
              <a:t>vous</a:t>
            </a:r>
            <a:r>
              <a:rPr lang="en-US" dirty="0" smtClean="0"/>
              <a:t>, </a:t>
            </a: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Write each verb on your notecard in the passé </a:t>
            </a:r>
            <a:r>
              <a:rPr lang="en-US" dirty="0" err="1" smtClean="0"/>
              <a:t>composé</a:t>
            </a:r>
            <a:r>
              <a:rPr lang="en-US" dirty="0" smtClean="0"/>
              <a:t> and the </a:t>
            </a:r>
            <a:r>
              <a:rPr lang="en-US" dirty="0" err="1" smtClean="0"/>
              <a:t>imparfait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SORTEZ LES NOTES!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2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Passé Composé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know how to form it, but what does it mean?</a:t>
            </a:r>
          </a:p>
          <a:p>
            <a:pPr>
              <a:defRPr/>
            </a:pPr>
            <a:r>
              <a:rPr lang="en-US" dirty="0" smtClean="0"/>
              <a:t>There is not an exact equivalent in English, but the closest is simple past</a:t>
            </a:r>
          </a:p>
          <a:p>
            <a:pPr lvl="1">
              <a:defRPr/>
            </a:pPr>
            <a:r>
              <a:rPr lang="en-US" dirty="0" smtClean="0"/>
              <a:t>I ate; He read; She won; You understood.</a:t>
            </a: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-Represents a one time event in the past, something that has both begun and ended in our story.</a:t>
            </a:r>
          </a:p>
        </p:txBody>
      </p:sp>
    </p:spTree>
    <p:extLst>
      <p:ext uri="{BB962C8B-B14F-4D97-AF65-F5344CB8AC3E}">
        <p14:creationId xmlns:p14="http://schemas.microsoft.com/office/powerpoint/2010/main" val="16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Cont’d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visualize a timeline, passé composé are the single dots on the timeline. They take place at a known time.</a:t>
            </a:r>
          </a:p>
          <a:p>
            <a:r>
              <a:rPr lang="en-US" smtClean="0"/>
              <a:t>Imparfait are the long lines on our timeline.  They last for a period of time and take place around our story, giving a description.</a:t>
            </a:r>
          </a:p>
        </p:txBody>
      </p:sp>
    </p:spTree>
    <p:extLst>
      <p:ext uri="{BB962C8B-B14F-4D97-AF65-F5344CB8AC3E}">
        <p14:creationId xmlns:p14="http://schemas.microsoft.com/office/powerpoint/2010/main" val="6696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verb can be conjugated in both tenses, but it’s the meaning of each that has to do with what we want to say:</a:t>
            </a:r>
          </a:p>
          <a:p>
            <a:pPr lvl="1">
              <a:defRPr/>
            </a:pPr>
            <a:r>
              <a:rPr lang="en-US" dirty="0" smtClean="0"/>
              <a:t>We drove to the movies.</a:t>
            </a:r>
          </a:p>
          <a:p>
            <a:pPr lvl="1">
              <a:defRPr/>
            </a:pPr>
            <a:r>
              <a:rPr lang="en-US" dirty="0" smtClean="0"/>
              <a:t>We were driving to the movies.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The sentences are identical, other than the verb tense.  The 1</a:t>
            </a:r>
            <a:r>
              <a:rPr lang="en-US" baseline="30000" dirty="0" smtClean="0"/>
              <a:t>st</a:t>
            </a:r>
            <a:r>
              <a:rPr lang="en-US" dirty="0" smtClean="0"/>
              <a:t> one is understood to be a single event, the 2</a:t>
            </a:r>
            <a:r>
              <a:rPr lang="en-US" baseline="30000" dirty="0" smtClean="0"/>
              <a:t>nd</a:t>
            </a:r>
            <a:r>
              <a:rPr lang="en-US" dirty="0" smtClean="0"/>
              <a:t> one you are expecting to hear something more about what happened during the trip.</a:t>
            </a:r>
          </a:p>
        </p:txBody>
      </p:sp>
    </p:spTree>
    <p:extLst>
      <p:ext uri="{BB962C8B-B14F-4D97-AF65-F5344CB8AC3E}">
        <p14:creationId xmlns:p14="http://schemas.microsoft.com/office/powerpoint/2010/main" val="17960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AutoShape 2"/>
          <p:cNvCxnSpPr>
            <a:cxnSpLocks noChangeShapeType="1"/>
          </p:cNvCxnSpPr>
          <p:nvPr/>
        </p:nvCxnSpPr>
        <p:spPr bwMode="auto">
          <a:xfrm>
            <a:off x="609600" y="1314450"/>
            <a:ext cx="7924800" cy="119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1930400" y="1371600"/>
            <a:ext cx="1219200" cy="0"/>
          </a:xfrm>
          <a:prstGeom prst="line">
            <a:avLst/>
          </a:prstGeom>
          <a:noFill/>
          <a:ln w="53975" cap="rnd">
            <a:solidFill>
              <a:srgbClr val="9933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2540000" y="1543050"/>
            <a:ext cx="2438400" cy="0"/>
          </a:xfrm>
          <a:prstGeom prst="line">
            <a:avLst/>
          </a:prstGeom>
          <a:noFill/>
          <a:ln w="5397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3765551" y="1371600"/>
            <a:ext cx="2336800" cy="0"/>
          </a:xfrm>
          <a:prstGeom prst="line">
            <a:avLst/>
          </a:prstGeom>
          <a:noFill/>
          <a:ln w="539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6096000" y="1543050"/>
            <a:ext cx="711200" cy="0"/>
          </a:xfrm>
          <a:prstGeom prst="line">
            <a:avLst/>
          </a:prstGeom>
          <a:noFill/>
          <a:ln w="76200">
            <a:solidFill>
              <a:srgbClr val="FF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6908800" y="1371600"/>
            <a:ext cx="1219200" cy="0"/>
          </a:xfrm>
          <a:prstGeom prst="line">
            <a:avLst/>
          </a:prstGeom>
          <a:noFill/>
          <a:ln w="539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914400" y="685800"/>
            <a:ext cx="751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b="0" dirty="0" err="1"/>
              <a:t>Continuous</a:t>
            </a:r>
            <a:r>
              <a:rPr lang="fr-FR" b="0" dirty="0"/>
              <a:t> Progressive Actions/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219200" y="2171700"/>
            <a:ext cx="650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b="0"/>
              <a:t>I used to have short hair.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066800" y="3143250"/>
            <a:ext cx="701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b="0"/>
              <a:t>I used to go to Northeast Elementary</a:t>
            </a:r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1320800" y="3943350"/>
            <a:ext cx="660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b="0"/>
              <a:t>I used to know a girl named Ruth</a:t>
            </a:r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1930400" y="2600708"/>
            <a:ext cx="4876800" cy="0"/>
          </a:xfrm>
          <a:prstGeom prst="line">
            <a:avLst/>
          </a:prstGeom>
          <a:noFill/>
          <a:ln w="53975">
            <a:solidFill>
              <a:srgbClr val="0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>
            <a:off x="2032000" y="3604915"/>
            <a:ext cx="5080000" cy="0"/>
          </a:xfrm>
          <a:prstGeom prst="line">
            <a:avLst/>
          </a:prstGeom>
          <a:noFill/>
          <a:ln w="539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2438400" y="4343400"/>
            <a:ext cx="4368800" cy="0"/>
          </a:xfrm>
          <a:prstGeom prst="line">
            <a:avLst/>
          </a:prstGeom>
          <a:noFill/>
          <a:ln w="76200" cap="rnd">
            <a:solidFill>
              <a:srgbClr val="FF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1270000" y="4800600"/>
            <a:ext cx="660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b="0" dirty="0"/>
              <a:t>I </a:t>
            </a:r>
            <a:r>
              <a:rPr lang="fr-FR" b="0" dirty="0" err="1"/>
              <a:t>used</a:t>
            </a:r>
            <a:r>
              <a:rPr lang="fr-FR" b="0" dirty="0"/>
              <a:t> </a:t>
            </a:r>
            <a:r>
              <a:rPr lang="fr-FR" b="0" dirty="0" smtClean="0"/>
              <a:t>to </a:t>
            </a:r>
            <a:r>
              <a:rPr lang="fr-FR" b="0" dirty="0" err="1" smtClean="0"/>
              <a:t>play</a:t>
            </a:r>
            <a:r>
              <a:rPr lang="fr-FR" b="0" dirty="0" smtClean="0"/>
              <a:t> </a:t>
            </a:r>
            <a:r>
              <a:rPr lang="fr-FR" b="0" dirty="0"/>
              <a:t>basketball.</a:t>
            </a:r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>
            <a:off x="2946400" y="5200650"/>
            <a:ext cx="3251200" cy="0"/>
          </a:xfrm>
          <a:prstGeom prst="line">
            <a:avLst/>
          </a:prstGeom>
          <a:noFill/>
          <a:ln w="539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1828801" y="6171010"/>
            <a:ext cx="5304367" cy="1190"/>
          </a:xfrm>
          <a:prstGeom prst="line">
            <a:avLst/>
          </a:prstGeom>
          <a:noFill/>
          <a:ln w="53975" cap="rnd">
            <a:solidFill>
              <a:srgbClr val="9933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22"/>
          <p:cNvSpPr txBox="1">
            <a:spLocks noChangeArrowheads="1"/>
          </p:cNvSpPr>
          <p:nvPr/>
        </p:nvSpPr>
        <p:spPr bwMode="auto">
          <a:xfrm>
            <a:off x="1727200" y="5713810"/>
            <a:ext cx="670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b="0"/>
              <a:t>I used to watch Barney every day.</a:t>
            </a:r>
          </a:p>
        </p:txBody>
      </p:sp>
      <p:sp>
        <p:nvSpPr>
          <p:cNvPr id="11283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787400" y="285750"/>
            <a:ext cx="7772400" cy="514350"/>
          </a:xfrm>
        </p:spPr>
        <p:txBody>
          <a:bodyPr/>
          <a:lstStyle/>
          <a:p>
            <a:r>
              <a:rPr lang="fr-FR" sz="2400" smtClean="0">
                <a:solidFill>
                  <a:schemeClr val="tx1"/>
                </a:solidFill>
              </a:rPr>
              <a:t>Eras of your life.</a:t>
            </a: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804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Règles</a:t>
            </a:r>
            <a:r>
              <a:rPr lang="en-US" dirty="0" smtClean="0"/>
              <a:t> – Passé </a:t>
            </a:r>
            <a:r>
              <a:rPr lang="en-US" dirty="0" err="1" smtClean="0"/>
              <a:t>Composé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285" y="2209800"/>
            <a:ext cx="6889315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ompleted</a:t>
            </a:r>
            <a:r>
              <a:rPr lang="en-US" sz="4000" dirty="0" smtClean="0"/>
              <a:t> past action </a:t>
            </a:r>
            <a:r>
              <a:rPr lang="en-US" sz="4000" b="1" dirty="0" smtClean="0"/>
              <a:t>(CPA)</a:t>
            </a:r>
          </a:p>
          <a:p>
            <a:pPr marL="0" indent="0">
              <a:buNone/>
            </a:pPr>
            <a:r>
              <a:rPr lang="en-US" sz="4000" dirty="0" err="1" smtClean="0"/>
              <a:t>imited</a:t>
            </a:r>
            <a:r>
              <a:rPr lang="en-US" sz="4000" dirty="0" smtClean="0"/>
              <a:t> amount of time</a:t>
            </a:r>
          </a:p>
          <a:p>
            <a:pPr marL="0" indent="0">
              <a:buNone/>
            </a:pPr>
            <a:r>
              <a:rPr lang="en-US" sz="4000" dirty="0" err="1" smtClean="0"/>
              <a:t>nterrupting</a:t>
            </a:r>
            <a:r>
              <a:rPr lang="en-US" sz="4000" dirty="0" smtClean="0"/>
              <a:t> action***</a:t>
            </a:r>
          </a:p>
          <a:p>
            <a:pPr marL="0" indent="0">
              <a:buNone/>
            </a:pPr>
            <a:r>
              <a:rPr lang="en-US" sz="4000" dirty="0" err="1" smtClean="0"/>
              <a:t>hange</a:t>
            </a:r>
            <a:r>
              <a:rPr lang="en-US" sz="4000" dirty="0" smtClean="0"/>
              <a:t> in mental state</a:t>
            </a:r>
          </a:p>
          <a:p>
            <a:pPr marL="0" indent="0">
              <a:buNone/>
            </a:pPr>
            <a:r>
              <a:rPr lang="en-US" sz="4000" dirty="0" err="1" smtClean="0"/>
              <a:t>equence</a:t>
            </a:r>
            <a:r>
              <a:rPr lang="en-US" sz="4000" dirty="0" smtClean="0"/>
              <a:t> of events</a:t>
            </a:r>
            <a:endParaRPr lang="es-ES_tradnl" sz="4000" dirty="0"/>
          </a:p>
        </p:txBody>
      </p:sp>
      <p:sp>
        <p:nvSpPr>
          <p:cNvPr id="4" name="Rectangle 3"/>
          <p:cNvSpPr/>
          <p:nvPr/>
        </p:nvSpPr>
        <p:spPr>
          <a:xfrm>
            <a:off x="1170103" y="1981199"/>
            <a:ext cx="72327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</a:p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1026" name="Picture 2" descr="C:\Documents and Settings\lsm16799\Local Settings\Temporary Internet Files\Content.IE5\YEKYB20V\MC9003226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257133"/>
            <a:ext cx="1250514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9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85750"/>
            <a:ext cx="4371975" cy="1143000"/>
          </a:xfrm>
        </p:spPr>
        <p:txBody>
          <a:bodyPr>
            <a:normAutofit fontScale="90000"/>
          </a:bodyPr>
          <a:lstStyle/>
          <a:p>
            <a:r>
              <a:rPr lang="fr-FR" altLang="en-US" dirty="0" smtClean="0"/>
              <a:t>Description: </a:t>
            </a:r>
            <a:br>
              <a:rPr lang="fr-FR" altLang="en-US" dirty="0" smtClean="0"/>
            </a:br>
            <a:r>
              <a:rPr lang="fr-FR" altLang="en-US" dirty="0" smtClean="0"/>
              <a:t>DATE LAWS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543050"/>
            <a:ext cx="4419600" cy="3314700"/>
          </a:xfrm>
        </p:spPr>
        <p:txBody>
          <a:bodyPr>
            <a:noAutofit/>
          </a:bodyPr>
          <a:lstStyle/>
          <a:p>
            <a:r>
              <a:rPr lang="fr-FR" altLang="en-US" sz="2400" dirty="0"/>
              <a:t>Descriptions</a:t>
            </a:r>
          </a:p>
          <a:p>
            <a:r>
              <a:rPr lang="fr-FR" altLang="en-US" sz="2400" dirty="0"/>
              <a:t>Age</a:t>
            </a:r>
          </a:p>
          <a:p>
            <a:r>
              <a:rPr lang="fr-FR" altLang="en-US" sz="2400" dirty="0"/>
              <a:t>Time/Date</a:t>
            </a:r>
          </a:p>
          <a:p>
            <a:r>
              <a:rPr lang="fr-FR" altLang="en-US" sz="2400" dirty="0"/>
              <a:t>Emotions/Feelings/</a:t>
            </a:r>
            <a:r>
              <a:rPr lang="fr-FR" altLang="en-US" sz="2400" dirty="0" err="1"/>
              <a:t>Desires</a:t>
            </a:r>
            <a:endParaRPr lang="fr-FR" altLang="en-US" sz="2400" dirty="0"/>
          </a:p>
          <a:p>
            <a:endParaRPr lang="fr-FR" altLang="en-US" sz="2400" dirty="0"/>
          </a:p>
          <a:p>
            <a:endParaRPr lang="fr-FR" altLang="en-US" sz="2400" dirty="0"/>
          </a:p>
          <a:p>
            <a:r>
              <a:rPr lang="fr-FR" altLang="en-US" sz="2400" dirty="0"/>
              <a:t>Location</a:t>
            </a:r>
          </a:p>
          <a:p>
            <a:r>
              <a:rPr lang="fr-FR" altLang="en-US" sz="2400" dirty="0"/>
              <a:t>Actions </a:t>
            </a:r>
            <a:r>
              <a:rPr lang="fr-FR" altLang="en-US" sz="2400" dirty="0" err="1"/>
              <a:t>Repeated</a:t>
            </a:r>
            <a:endParaRPr lang="fr-FR" altLang="en-US" sz="2400" dirty="0"/>
          </a:p>
          <a:p>
            <a:r>
              <a:rPr lang="fr-FR" altLang="en-US" sz="2400" dirty="0" err="1"/>
              <a:t>Weather</a:t>
            </a:r>
            <a:endParaRPr lang="fr-FR" altLang="en-US" sz="2400" dirty="0"/>
          </a:p>
          <a:p>
            <a:r>
              <a:rPr lang="fr-FR" altLang="en-US" sz="2400" dirty="0"/>
              <a:t>State of </a:t>
            </a:r>
            <a:r>
              <a:rPr lang="fr-FR" altLang="en-US" sz="2400" dirty="0" err="1"/>
              <a:t>Being</a:t>
            </a:r>
            <a:endParaRPr lang="fr-FR" altLang="en-US" sz="2400" dirty="0"/>
          </a:p>
        </p:txBody>
      </p:sp>
      <p:cxnSp>
        <p:nvCxnSpPr>
          <p:cNvPr id="9220" name="AutoShape 8"/>
          <p:cNvCxnSpPr>
            <a:cxnSpLocks noChangeShapeType="1"/>
            <a:stCxn id="9219" idx="1"/>
            <a:endCxn id="9219" idx="1"/>
          </p:cNvCxnSpPr>
          <p:nvPr/>
        </p:nvCxnSpPr>
        <p:spPr bwMode="auto">
          <a:xfrm>
            <a:off x="4114800" y="3200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221" name="Object 27"/>
          <p:cNvGraphicFramePr>
            <a:graphicFrameLocks noChangeAspect="1"/>
          </p:cNvGraphicFramePr>
          <p:nvPr/>
        </p:nvGraphicFramePr>
        <p:xfrm>
          <a:off x="2914650" y="1428750"/>
          <a:ext cx="904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3" imgW="551688" imgH="557784" progId="MS_ClipArt_Gallery">
                  <p:embed/>
                </p:oleObj>
              </mc:Choice>
              <mc:Fallback>
                <p:oleObj r:id="rId3" imgW="551688" imgH="557784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1428750"/>
                        <a:ext cx="9048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35"/>
          <p:cNvGraphicFramePr>
            <a:graphicFrameLocks noChangeAspect="1"/>
          </p:cNvGraphicFramePr>
          <p:nvPr/>
        </p:nvGraphicFramePr>
        <p:xfrm>
          <a:off x="2857500" y="2914650"/>
          <a:ext cx="904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5" imgW="551688" imgH="557784" progId="MS_ClipArt_Gallery">
                  <p:embed/>
                </p:oleObj>
              </mc:Choice>
              <mc:Fallback>
                <p:oleObj r:id="rId5" imgW="551688" imgH="557784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2914650"/>
                        <a:ext cx="9048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36"/>
          <p:cNvGraphicFramePr>
            <a:graphicFrameLocks noChangeAspect="1"/>
          </p:cNvGraphicFramePr>
          <p:nvPr/>
        </p:nvGraphicFramePr>
        <p:xfrm>
          <a:off x="2857500" y="4400550"/>
          <a:ext cx="904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6" imgW="551688" imgH="557784" progId="MS_ClipArt_Gallery">
                  <p:embed/>
                </p:oleObj>
              </mc:Choice>
              <mc:Fallback>
                <p:oleObj r:id="rId6" imgW="551688" imgH="557784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4400550"/>
                        <a:ext cx="9048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0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250" y="380999"/>
            <a:ext cx="1478677" cy="99124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avoir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faim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err="1" smtClean="0">
                <a:solidFill>
                  <a:schemeClr val="tx1"/>
                </a:solidFill>
              </a:rPr>
              <a:t>avoir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soif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err="1" smtClean="0">
                <a:solidFill>
                  <a:schemeClr val="tx1"/>
                </a:solidFill>
              </a:rPr>
              <a:t>avoir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peur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err="1" smtClean="0">
                <a:solidFill>
                  <a:schemeClr val="tx1"/>
                </a:solidFill>
              </a:rPr>
              <a:t>avoir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sommeil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9258" y="3441680"/>
            <a:ext cx="81304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972" y="2037307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9132" y="151507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4524300" y="2745981"/>
            <a:ext cx="87716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 </a:t>
            </a:r>
          </a:p>
          <a:p>
            <a:pPr algn="ctr"/>
            <a:r>
              <a:rPr lang="en-US" sz="5400" b="1" dirty="0" smtClean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</a:t>
            </a:r>
          </a:p>
          <a:p>
            <a:pPr algn="ctr"/>
            <a:r>
              <a:rPr lang="en-US" sz="5400" b="1" dirty="0" smtClean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</a:t>
            </a:r>
          </a:p>
          <a:p>
            <a:pPr algn="ctr"/>
            <a:r>
              <a:rPr lang="en-US" sz="5400" b="1" dirty="0" smtClean="0">
                <a:ln w="11430"/>
                <a:solidFill>
                  <a:schemeClr val="accent4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</p:txBody>
      </p:sp>
      <p:sp>
        <p:nvSpPr>
          <p:cNvPr id="9" name="Rectangle 8"/>
          <p:cNvSpPr/>
          <p:nvPr/>
        </p:nvSpPr>
        <p:spPr>
          <a:xfrm>
            <a:off x="929739" y="914400"/>
            <a:ext cx="3542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ngoing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action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0912" y="2231096"/>
            <a:ext cx="1018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abit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81400"/>
            <a:ext cx="15857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eather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9536" y="4419135"/>
            <a:ext cx="12763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ealth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5181600"/>
            <a:ext cx="6808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5687" y="6081426"/>
            <a:ext cx="9861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ime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58134" y="1622792"/>
            <a:ext cx="16485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ttitude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35166" y="172015"/>
            <a:ext cx="1484701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aimer</a:t>
            </a:r>
            <a:endParaRPr lang="en-US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vouloir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avoir</a:t>
            </a:r>
            <a:endParaRPr lang="en-US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espérer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entir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Notched Right Arrow 16"/>
          <p:cNvSpPr/>
          <p:nvPr/>
        </p:nvSpPr>
        <p:spPr>
          <a:xfrm>
            <a:off x="6781800" y="1824335"/>
            <a:ext cx="6096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98621" y="2992159"/>
            <a:ext cx="23018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escription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98621" y="3711249"/>
            <a:ext cx="17331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motion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98621" y="4456025"/>
            <a:ext cx="24207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ppearance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9895" y="5373540"/>
            <a:ext cx="17767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ocation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8707" y="3672103"/>
            <a:ext cx="164339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 temps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89472" y="4444701"/>
            <a:ext cx="152477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santé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45682" y="5273933"/>
            <a:ext cx="80502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âge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8723" y="6169498"/>
            <a:ext cx="136287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l’heure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15190" y="3803582"/>
            <a:ext cx="178286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emotions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48689" y="2231096"/>
            <a:ext cx="148470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attitude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41745" y="2635127"/>
            <a:ext cx="232307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descriptions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05351" y="5045373"/>
            <a:ext cx="232307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descriptions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01788" y="6081426"/>
            <a:ext cx="80342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lieu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4934" y="2896737"/>
            <a:ext cx="342273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actions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habituelles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7164889" y="914400"/>
            <a:ext cx="638392" cy="437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32003" y="1603076"/>
            <a:ext cx="378340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actions progressives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94446" y="55418"/>
            <a:ext cx="21339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</a:rPr>
              <a:t>Imparfait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4499" y="724656"/>
            <a:ext cx="723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71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fr-FR" sz="2900" dirty="0" smtClean="0">
                <a:solidFill>
                  <a:srgbClr val="FF6FCF"/>
                </a:solidFill>
              </a:rPr>
              <a:t>Pourquoi est-ce que ces descriptions sont en imparfait selon des cat</a:t>
            </a:r>
            <a:r>
              <a:rPr lang="fr-FR" altLang="ja-JP" sz="2900" dirty="0" smtClean="0">
                <a:solidFill>
                  <a:srgbClr val="FF6FCF"/>
                </a:solidFill>
                <a:latin typeface="Arial" charset="0"/>
                <a:ea typeface="ＭＳ Ｐゴシック" charset="-128"/>
              </a:rPr>
              <a:t>é</a:t>
            </a:r>
            <a:r>
              <a:rPr lang="fr-FR" altLang="ja-JP" sz="2900" dirty="0" smtClean="0">
                <a:solidFill>
                  <a:srgbClr val="FF6FCF"/>
                </a:solidFill>
                <a:ea typeface="ＭＳ Ｐゴシック" charset="-128"/>
              </a:rPr>
              <a:t>gories</a:t>
            </a:r>
            <a:r>
              <a:rPr lang="fr-FR" sz="2900" dirty="0" smtClean="0">
                <a:solidFill>
                  <a:srgbClr val="FF6FCF"/>
                </a:solidFill>
              </a:rPr>
              <a:t> de </a:t>
            </a:r>
            <a:r>
              <a:rPr lang="fr-FR" sz="2900" dirty="0" smtClean="0">
                <a:solidFill>
                  <a:srgbClr val="FF6FCF"/>
                </a:solidFill>
              </a:rPr>
              <a:t>OH WHAT A DEAL?</a:t>
            </a:r>
            <a:endParaRPr lang="fr-FR" sz="3400" dirty="0" smtClean="0"/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609600" y="971550"/>
          <a:ext cx="139911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r:id="rId3" imgW="3898900" imgH="3962400" progId="MS_ClipArt_Gallery">
                  <p:embed/>
                </p:oleObj>
              </mc:Choice>
              <mc:Fallback>
                <p:oleObj r:id="rId3" imgW="3898900" imgH="39624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71550"/>
                        <a:ext cx="139911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35200" y="1028700"/>
            <a:ext cx="294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dirty="0"/>
              <a:t>J’</a:t>
            </a:r>
            <a:r>
              <a:rPr lang="fr-FR" altLang="ja-JP" dirty="0">
                <a:latin typeface="Arial" charset="0"/>
                <a:ea typeface="ＭＳ Ｐゴシック" charset="-128"/>
              </a:rPr>
              <a:t>é</a:t>
            </a:r>
            <a:r>
              <a:rPr lang="fr-FR" altLang="ja-JP" dirty="0">
                <a:ea typeface="ＭＳ Ｐゴシック" charset="-128"/>
              </a:rPr>
              <a:t>tais sportif</a:t>
            </a:r>
            <a:r>
              <a:rPr lang="fr-FR" dirty="0"/>
              <a:t>.</a:t>
            </a:r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1219200" y="2857500"/>
          <a:ext cx="1331384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r:id="rId5" imgW="1866900" imgH="1993900" progId="MS_ClipArt_Gallery">
                  <p:embed/>
                </p:oleObj>
              </mc:Choice>
              <mc:Fallback>
                <p:oleObj r:id="rId5" imgW="1866900" imgH="19939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57500"/>
                        <a:ext cx="1331384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743200" y="3200400"/>
            <a:ext cx="314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J’avais froid.</a:t>
            </a:r>
          </a:p>
        </p:txBody>
      </p:sp>
      <p:graphicFrame>
        <p:nvGraphicFramePr>
          <p:cNvPr id="15367" name="Object 8"/>
          <p:cNvGraphicFramePr>
            <a:graphicFrameLocks noChangeAspect="1"/>
          </p:cNvGraphicFramePr>
          <p:nvPr/>
        </p:nvGraphicFramePr>
        <p:xfrm>
          <a:off x="711200" y="5657850"/>
          <a:ext cx="1930400" cy="789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r:id="rId7" imgW="2603500" imgH="1892300" progId="MS_ClipArt_Gallery">
                  <p:embed/>
                </p:oleObj>
              </mc:Choice>
              <mc:Fallback>
                <p:oleObj r:id="rId7" imgW="2603500" imgH="18923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5657850"/>
                        <a:ext cx="1930400" cy="789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2971195" y="5562600"/>
            <a:ext cx="5689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J’avais six ans.  </a:t>
            </a:r>
          </a:p>
          <a:p>
            <a:pPr>
              <a:spcBef>
                <a:spcPct val="50000"/>
              </a:spcBef>
            </a:pPr>
            <a:r>
              <a:rPr lang="fr-FR"/>
              <a:t>Ma soeur avait sept ans.</a:t>
            </a:r>
          </a:p>
        </p:txBody>
      </p:sp>
      <p:sp>
        <p:nvSpPr>
          <p:cNvPr id="15369" name="Freeform 20"/>
          <p:cNvSpPr>
            <a:spLocks/>
          </p:cNvSpPr>
          <p:nvPr/>
        </p:nvSpPr>
        <p:spPr bwMode="auto">
          <a:xfrm>
            <a:off x="1045634" y="4800601"/>
            <a:ext cx="2713567" cy="651272"/>
          </a:xfrm>
          <a:custGeom>
            <a:avLst/>
            <a:gdLst>
              <a:gd name="T0" fmla="*/ 1990923438 w 1282"/>
              <a:gd name="T1" fmla="*/ 0 h 547"/>
              <a:gd name="T2" fmla="*/ 1554937200 w 1282"/>
              <a:gd name="T3" fmla="*/ 17641898 h 547"/>
              <a:gd name="T4" fmla="*/ 1275199063 w 1282"/>
              <a:gd name="T5" fmla="*/ 0 h 547"/>
              <a:gd name="T6" fmla="*/ 1048385000 w 1282"/>
              <a:gd name="T7" fmla="*/ 35282208 h 547"/>
              <a:gd name="T8" fmla="*/ 856853125 w 1282"/>
              <a:gd name="T9" fmla="*/ 120967570 h 547"/>
              <a:gd name="T10" fmla="*/ 733366263 w 1282"/>
              <a:gd name="T11" fmla="*/ 226814193 h 547"/>
              <a:gd name="T12" fmla="*/ 645160000 w 1282"/>
              <a:gd name="T13" fmla="*/ 365423660 h 547"/>
              <a:gd name="T14" fmla="*/ 471270013 w 1282"/>
              <a:gd name="T15" fmla="*/ 453628386 h 547"/>
              <a:gd name="T16" fmla="*/ 350302513 w 1282"/>
              <a:gd name="T17" fmla="*/ 592237854 h 547"/>
              <a:gd name="T18" fmla="*/ 156249688 w 1282"/>
              <a:gd name="T19" fmla="*/ 680442579 h 547"/>
              <a:gd name="T20" fmla="*/ 17641888 w 1282"/>
              <a:gd name="T21" fmla="*/ 768648893 h 547"/>
              <a:gd name="T22" fmla="*/ 0 w 1282"/>
              <a:gd name="T23" fmla="*/ 942538980 h 547"/>
              <a:gd name="T24" fmla="*/ 105846563 w 1282"/>
              <a:gd name="T25" fmla="*/ 1098788758 h 547"/>
              <a:gd name="T26" fmla="*/ 350302513 w 1282"/>
              <a:gd name="T27" fmla="*/ 1204635381 h 547"/>
              <a:gd name="T28" fmla="*/ 577116575 w 1282"/>
              <a:gd name="T29" fmla="*/ 1307962641 h 547"/>
              <a:gd name="T30" fmla="*/ 874495013 w 1282"/>
              <a:gd name="T31" fmla="*/ 1325602951 h 547"/>
              <a:gd name="T32" fmla="*/ 1204634688 w 1282"/>
              <a:gd name="T33" fmla="*/ 1307962641 h 547"/>
              <a:gd name="T34" fmla="*/ 1572577500 w 1282"/>
              <a:gd name="T35" fmla="*/ 1343244848 h 547"/>
              <a:gd name="T36" fmla="*/ 1955641250 w 1282"/>
              <a:gd name="T37" fmla="*/ 1325602951 h 547"/>
              <a:gd name="T38" fmla="*/ 2147483647 w 1282"/>
              <a:gd name="T39" fmla="*/ 1378527056 h 547"/>
              <a:gd name="T40" fmla="*/ 2147483647 w 1282"/>
              <a:gd name="T41" fmla="*/ 1343244848 h 547"/>
              <a:gd name="T42" fmla="*/ 2147483647 w 1282"/>
              <a:gd name="T43" fmla="*/ 1343244848 h 547"/>
              <a:gd name="T44" fmla="*/ 2147483647 w 1282"/>
              <a:gd name="T45" fmla="*/ 1275199797 h 547"/>
              <a:gd name="T46" fmla="*/ 2147483647 w 1282"/>
              <a:gd name="T47" fmla="*/ 1134070965 h 547"/>
              <a:gd name="T48" fmla="*/ 2147483647 w 1282"/>
              <a:gd name="T49" fmla="*/ 995463086 h 547"/>
              <a:gd name="T50" fmla="*/ 2147483647 w 1282"/>
              <a:gd name="T51" fmla="*/ 836692357 h 547"/>
              <a:gd name="T52" fmla="*/ 2147483647 w 1282"/>
              <a:gd name="T53" fmla="*/ 680442579 h 547"/>
              <a:gd name="T54" fmla="*/ 2147483647 w 1282"/>
              <a:gd name="T55" fmla="*/ 559475010 h 547"/>
              <a:gd name="T56" fmla="*/ 2147483647 w 1282"/>
              <a:gd name="T57" fmla="*/ 400705868 h 547"/>
              <a:gd name="T58" fmla="*/ 2147483647 w 1282"/>
              <a:gd name="T59" fmla="*/ 244456091 h 547"/>
              <a:gd name="T60" fmla="*/ 2147483647 w 1282"/>
              <a:gd name="T61" fmla="*/ 156249777 h 547"/>
              <a:gd name="T62" fmla="*/ 2147483647 w 1282"/>
              <a:gd name="T63" fmla="*/ 70564416 h 547"/>
              <a:gd name="T64" fmla="*/ 2147483647 w 1282"/>
              <a:gd name="T65" fmla="*/ 17641898 h 547"/>
              <a:gd name="T66" fmla="*/ 2147483647 w 1282"/>
              <a:gd name="T67" fmla="*/ 17641898 h 547"/>
              <a:gd name="T68" fmla="*/ 2147483647 w 1282"/>
              <a:gd name="T69" fmla="*/ 0 h 5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282" h="547">
                <a:moveTo>
                  <a:pt x="956" y="0"/>
                </a:moveTo>
                <a:lnTo>
                  <a:pt x="790" y="0"/>
                </a:lnTo>
                <a:lnTo>
                  <a:pt x="672" y="14"/>
                </a:lnTo>
                <a:lnTo>
                  <a:pt x="617" y="7"/>
                </a:lnTo>
                <a:lnTo>
                  <a:pt x="575" y="7"/>
                </a:lnTo>
                <a:lnTo>
                  <a:pt x="506" y="0"/>
                </a:lnTo>
                <a:lnTo>
                  <a:pt x="464" y="0"/>
                </a:lnTo>
                <a:lnTo>
                  <a:pt x="416" y="14"/>
                </a:lnTo>
                <a:lnTo>
                  <a:pt x="388" y="42"/>
                </a:lnTo>
                <a:lnTo>
                  <a:pt x="340" y="48"/>
                </a:lnTo>
                <a:lnTo>
                  <a:pt x="305" y="76"/>
                </a:lnTo>
                <a:lnTo>
                  <a:pt x="291" y="90"/>
                </a:lnTo>
                <a:lnTo>
                  <a:pt x="277" y="125"/>
                </a:lnTo>
                <a:lnTo>
                  <a:pt x="256" y="145"/>
                </a:lnTo>
                <a:lnTo>
                  <a:pt x="222" y="159"/>
                </a:lnTo>
                <a:lnTo>
                  <a:pt x="187" y="180"/>
                </a:lnTo>
                <a:lnTo>
                  <a:pt x="166" y="208"/>
                </a:lnTo>
                <a:lnTo>
                  <a:pt x="139" y="235"/>
                </a:lnTo>
                <a:lnTo>
                  <a:pt x="97" y="256"/>
                </a:lnTo>
                <a:lnTo>
                  <a:pt x="62" y="270"/>
                </a:lnTo>
                <a:lnTo>
                  <a:pt x="28" y="284"/>
                </a:lnTo>
                <a:lnTo>
                  <a:pt x="7" y="305"/>
                </a:lnTo>
                <a:lnTo>
                  <a:pt x="0" y="332"/>
                </a:lnTo>
                <a:lnTo>
                  <a:pt x="0" y="374"/>
                </a:lnTo>
                <a:lnTo>
                  <a:pt x="7" y="409"/>
                </a:lnTo>
                <a:lnTo>
                  <a:pt x="42" y="436"/>
                </a:lnTo>
                <a:lnTo>
                  <a:pt x="90" y="464"/>
                </a:lnTo>
                <a:lnTo>
                  <a:pt x="139" y="478"/>
                </a:lnTo>
                <a:lnTo>
                  <a:pt x="180" y="499"/>
                </a:lnTo>
                <a:lnTo>
                  <a:pt x="229" y="519"/>
                </a:lnTo>
                <a:lnTo>
                  <a:pt x="291" y="526"/>
                </a:lnTo>
                <a:lnTo>
                  <a:pt x="347" y="526"/>
                </a:lnTo>
                <a:lnTo>
                  <a:pt x="409" y="519"/>
                </a:lnTo>
                <a:lnTo>
                  <a:pt x="478" y="519"/>
                </a:lnTo>
                <a:lnTo>
                  <a:pt x="548" y="533"/>
                </a:lnTo>
                <a:lnTo>
                  <a:pt x="624" y="533"/>
                </a:lnTo>
                <a:lnTo>
                  <a:pt x="707" y="540"/>
                </a:lnTo>
                <a:lnTo>
                  <a:pt x="776" y="526"/>
                </a:lnTo>
                <a:lnTo>
                  <a:pt x="852" y="533"/>
                </a:lnTo>
                <a:lnTo>
                  <a:pt x="922" y="547"/>
                </a:lnTo>
                <a:lnTo>
                  <a:pt x="984" y="540"/>
                </a:lnTo>
                <a:lnTo>
                  <a:pt x="1040" y="533"/>
                </a:lnTo>
                <a:lnTo>
                  <a:pt x="1095" y="533"/>
                </a:lnTo>
                <a:lnTo>
                  <a:pt x="1150" y="533"/>
                </a:lnTo>
                <a:lnTo>
                  <a:pt x="1185" y="512"/>
                </a:lnTo>
                <a:lnTo>
                  <a:pt x="1199" y="506"/>
                </a:lnTo>
                <a:lnTo>
                  <a:pt x="1234" y="478"/>
                </a:lnTo>
                <a:lnTo>
                  <a:pt x="1275" y="450"/>
                </a:lnTo>
                <a:lnTo>
                  <a:pt x="1282" y="422"/>
                </a:lnTo>
                <a:lnTo>
                  <a:pt x="1282" y="395"/>
                </a:lnTo>
                <a:lnTo>
                  <a:pt x="1275" y="367"/>
                </a:lnTo>
                <a:lnTo>
                  <a:pt x="1261" y="332"/>
                </a:lnTo>
                <a:lnTo>
                  <a:pt x="1254" y="298"/>
                </a:lnTo>
                <a:lnTo>
                  <a:pt x="1261" y="270"/>
                </a:lnTo>
                <a:lnTo>
                  <a:pt x="1268" y="249"/>
                </a:lnTo>
                <a:lnTo>
                  <a:pt x="1268" y="222"/>
                </a:lnTo>
                <a:lnTo>
                  <a:pt x="1261" y="187"/>
                </a:lnTo>
                <a:lnTo>
                  <a:pt x="1247" y="159"/>
                </a:lnTo>
                <a:lnTo>
                  <a:pt x="1247" y="132"/>
                </a:lnTo>
                <a:lnTo>
                  <a:pt x="1247" y="97"/>
                </a:lnTo>
                <a:lnTo>
                  <a:pt x="1247" y="83"/>
                </a:lnTo>
                <a:lnTo>
                  <a:pt x="1241" y="62"/>
                </a:lnTo>
                <a:lnTo>
                  <a:pt x="1220" y="42"/>
                </a:lnTo>
                <a:lnTo>
                  <a:pt x="1185" y="28"/>
                </a:lnTo>
                <a:lnTo>
                  <a:pt x="1144" y="14"/>
                </a:lnTo>
                <a:lnTo>
                  <a:pt x="1088" y="7"/>
                </a:lnTo>
                <a:lnTo>
                  <a:pt x="1033" y="14"/>
                </a:lnTo>
                <a:lnTo>
                  <a:pt x="1005" y="7"/>
                </a:lnTo>
                <a:lnTo>
                  <a:pt x="977" y="0"/>
                </a:lnTo>
                <a:lnTo>
                  <a:pt x="956" y="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Freeform 21"/>
          <p:cNvSpPr>
            <a:spLocks/>
          </p:cNvSpPr>
          <p:nvPr/>
        </p:nvSpPr>
        <p:spPr bwMode="auto">
          <a:xfrm>
            <a:off x="2673351" y="4907757"/>
            <a:ext cx="264583" cy="164306"/>
          </a:xfrm>
          <a:custGeom>
            <a:avLst/>
            <a:gdLst>
              <a:gd name="T0" fmla="*/ 158768650 w 125"/>
              <a:gd name="T1" fmla="*/ 120967500 h 138"/>
              <a:gd name="T2" fmla="*/ 194050749 w 125"/>
              <a:gd name="T3" fmla="*/ 105846563 h 138"/>
              <a:gd name="T4" fmla="*/ 226813491 w 125"/>
              <a:gd name="T5" fmla="*/ 105846563 h 138"/>
              <a:gd name="T6" fmla="*/ 262095590 w 125"/>
              <a:gd name="T7" fmla="*/ 105846563 h 138"/>
              <a:gd name="T8" fmla="*/ 297377688 w 125"/>
              <a:gd name="T9" fmla="*/ 120967500 h 138"/>
              <a:gd name="T10" fmla="*/ 315017944 w 125"/>
              <a:gd name="T11" fmla="*/ 156249688 h 138"/>
              <a:gd name="T12" fmla="*/ 315017944 w 125"/>
              <a:gd name="T13" fmla="*/ 173891575 h 138"/>
              <a:gd name="T14" fmla="*/ 315017944 w 125"/>
              <a:gd name="T15" fmla="*/ 209173763 h 138"/>
              <a:gd name="T16" fmla="*/ 297377688 w 125"/>
              <a:gd name="T17" fmla="*/ 244455950 h 138"/>
              <a:gd name="T18" fmla="*/ 279735845 w 125"/>
              <a:gd name="T19" fmla="*/ 279738138 h 138"/>
              <a:gd name="T20" fmla="*/ 244453747 w 125"/>
              <a:gd name="T21" fmla="*/ 297378438 h 138"/>
              <a:gd name="T22" fmla="*/ 209171648 w 125"/>
              <a:gd name="T23" fmla="*/ 315020325 h 138"/>
              <a:gd name="T24" fmla="*/ 176410493 w 125"/>
              <a:gd name="T25" fmla="*/ 332660625 h 138"/>
              <a:gd name="T26" fmla="*/ 141128394 w 125"/>
              <a:gd name="T27" fmla="*/ 347781563 h 138"/>
              <a:gd name="T28" fmla="*/ 105846296 w 125"/>
              <a:gd name="T29" fmla="*/ 347781563 h 138"/>
              <a:gd name="T30" fmla="*/ 70564197 w 125"/>
              <a:gd name="T31" fmla="*/ 347781563 h 138"/>
              <a:gd name="T32" fmla="*/ 35282099 w 125"/>
              <a:gd name="T33" fmla="*/ 347781563 h 138"/>
              <a:gd name="T34" fmla="*/ 17640256 w 125"/>
              <a:gd name="T35" fmla="*/ 332660625 h 138"/>
              <a:gd name="T36" fmla="*/ 0 w 125"/>
              <a:gd name="T37" fmla="*/ 315020325 h 138"/>
              <a:gd name="T38" fmla="*/ 0 w 125"/>
              <a:gd name="T39" fmla="*/ 279738138 h 138"/>
              <a:gd name="T40" fmla="*/ 0 w 125"/>
              <a:gd name="T41" fmla="*/ 244455950 h 138"/>
              <a:gd name="T42" fmla="*/ 17640256 w 125"/>
              <a:gd name="T43" fmla="*/ 209173763 h 138"/>
              <a:gd name="T44" fmla="*/ 52922354 w 125"/>
              <a:gd name="T45" fmla="*/ 173891575 h 138"/>
              <a:gd name="T46" fmla="*/ 70564197 w 125"/>
              <a:gd name="T47" fmla="*/ 156249688 h 138"/>
              <a:gd name="T48" fmla="*/ 105846296 w 125"/>
              <a:gd name="T49" fmla="*/ 138609388 h 138"/>
              <a:gd name="T50" fmla="*/ 123486551 w 125"/>
              <a:gd name="T51" fmla="*/ 105846563 h 138"/>
              <a:gd name="T52" fmla="*/ 123486551 w 125"/>
              <a:gd name="T53" fmla="*/ 70564375 h 138"/>
              <a:gd name="T54" fmla="*/ 105846296 w 125"/>
              <a:gd name="T55" fmla="*/ 52924075 h 138"/>
              <a:gd name="T56" fmla="*/ 105846296 w 125"/>
              <a:gd name="T57" fmla="*/ 35282188 h 138"/>
              <a:gd name="T58" fmla="*/ 123486551 w 125"/>
              <a:gd name="T59" fmla="*/ 17641888 h 138"/>
              <a:gd name="T60" fmla="*/ 141128394 w 125"/>
              <a:gd name="T61" fmla="*/ 0 h 138"/>
              <a:gd name="T62" fmla="*/ 158768650 w 125"/>
              <a:gd name="T63" fmla="*/ 17641888 h 138"/>
              <a:gd name="T64" fmla="*/ 158768650 w 125"/>
              <a:gd name="T65" fmla="*/ 35282188 h 138"/>
              <a:gd name="T66" fmla="*/ 158768650 w 125"/>
              <a:gd name="T67" fmla="*/ 70564375 h 138"/>
              <a:gd name="T68" fmla="*/ 141128394 w 125"/>
              <a:gd name="T69" fmla="*/ 105846563 h 138"/>
              <a:gd name="T70" fmla="*/ 158768650 w 125"/>
              <a:gd name="T71" fmla="*/ 120967500 h 1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5" h="138">
                <a:moveTo>
                  <a:pt x="63" y="48"/>
                </a:moveTo>
                <a:lnTo>
                  <a:pt x="77" y="42"/>
                </a:lnTo>
                <a:lnTo>
                  <a:pt x="90" y="42"/>
                </a:lnTo>
                <a:lnTo>
                  <a:pt x="104" y="42"/>
                </a:lnTo>
                <a:lnTo>
                  <a:pt x="118" y="48"/>
                </a:lnTo>
                <a:lnTo>
                  <a:pt x="125" y="62"/>
                </a:lnTo>
                <a:lnTo>
                  <a:pt x="125" y="69"/>
                </a:lnTo>
                <a:lnTo>
                  <a:pt x="125" y="83"/>
                </a:lnTo>
                <a:lnTo>
                  <a:pt x="118" y="97"/>
                </a:lnTo>
                <a:lnTo>
                  <a:pt x="111" y="111"/>
                </a:lnTo>
                <a:lnTo>
                  <a:pt x="97" y="118"/>
                </a:lnTo>
                <a:lnTo>
                  <a:pt x="83" y="125"/>
                </a:lnTo>
                <a:lnTo>
                  <a:pt x="70" y="132"/>
                </a:lnTo>
                <a:lnTo>
                  <a:pt x="56" y="138"/>
                </a:lnTo>
                <a:lnTo>
                  <a:pt x="42" y="138"/>
                </a:lnTo>
                <a:lnTo>
                  <a:pt x="28" y="138"/>
                </a:lnTo>
                <a:lnTo>
                  <a:pt x="14" y="138"/>
                </a:lnTo>
                <a:lnTo>
                  <a:pt x="7" y="132"/>
                </a:lnTo>
                <a:lnTo>
                  <a:pt x="0" y="125"/>
                </a:lnTo>
                <a:lnTo>
                  <a:pt x="0" y="111"/>
                </a:lnTo>
                <a:lnTo>
                  <a:pt x="0" y="97"/>
                </a:lnTo>
                <a:lnTo>
                  <a:pt x="7" y="83"/>
                </a:lnTo>
                <a:lnTo>
                  <a:pt x="21" y="69"/>
                </a:lnTo>
                <a:lnTo>
                  <a:pt x="28" y="62"/>
                </a:lnTo>
                <a:lnTo>
                  <a:pt x="42" y="55"/>
                </a:lnTo>
                <a:lnTo>
                  <a:pt x="49" y="42"/>
                </a:lnTo>
                <a:lnTo>
                  <a:pt x="49" y="28"/>
                </a:lnTo>
                <a:lnTo>
                  <a:pt x="42" y="21"/>
                </a:lnTo>
                <a:lnTo>
                  <a:pt x="42" y="14"/>
                </a:lnTo>
                <a:lnTo>
                  <a:pt x="49" y="7"/>
                </a:lnTo>
                <a:lnTo>
                  <a:pt x="56" y="0"/>
                </a:lnTo>
                <a:lnTo>
                  <a:pt x="63" y="7"/>
                </a:lnTo>
                <a:lnTo>
                  <a:pt x="63" y="14"/>
                </a:lnTo>
                <a:lnTo>
                  <a:pt x="63" y="28"/>
                </a:lnTo>
                <a:lnTo>
                  <a:pt x="56" y="42"/>
                </a:lnTo>
                <a:lnTo>
                  <a:pt x="63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Freeform 22"/>
          <p:cNvSpPr>
            <a:spLocks/>
          </p:cNvSpPr>
          <p:nvPr/>
        </p:nvSpPr>
        <p:spPr bwMode="auto">
          <a:xfrm>
            <a:off x="2307168" y="4964906"/>
            <a:ext cx="410633" cy="100013"/>
          </a:xfrm>
          <a:custGeom>
            <a:avLst/>
            <a:gdLst>
              <a:gd name="T0" fmla="*/ 123488450 w 194"/>
              <a:gd name="T1" fmla="*/ 52924075 h 84"/>
              <a:gd name="T2" fmla="*/ 173891575 w 194"/>
              <a:gd name="T3" fmla="*/ 88206263 h 84"/>
              <a:gd name="T4" fmla="*/ 244455950 w 194"/>
              <a:gd name="T5" fmla="*/ 123488450 h 84"/>
              <a:gd name="T6" fmla="*/ 297378438 w 194"/>
              <a:gd name="T7" fmla="*/ 158770638 h 84"/>
              <a:gd name="T8" fmla="*/ 315020325 w 194"/>
              <a:gd name="T9" fmla="*/ 176410938 h 84"/>
              <a:gd name="T10" fmla="*/ 297378438 w 194"/>
              <a:gd name="T11" fmla="*/ 194052825 h 84"/>
              <a:gd name="T12" fmla="*/ 279738138 w 194"/>
              <a:gd name="T13" fmla="*/ 211693125 h 84"/>
              <a:gd name="T14" fmla="*/ 226814063 w 194"/>
              <a:gd name="T15" fmla="*/ 194052825 h 84"/>
              <a:gd name="T16" fmla="*/ 209173763 w 194"/>
              <a:gd name="T17" fmla="*/ 176410938 h 84"/>
              <a:gd name="T18" fmla="*/ 138609388 w 194"/>
              <a:gd name="T19" fmla="*/ 141128750 h 84"/>
              <a:gd name="T20" fmla="*/ 105846563 w 194"/>
              <a:gd name="T21" fmla="*/ 105846563 h 84"/>
              <a:gd name="T22" fmla="*/ 52924075 w 194"/>
              <a:gd name="T23" fmla="*/ 88206263 h 84"/>
              <a:gd name="T24" fmla="*/ 0 w 194"/>
              <a:gd name="T25" fmla="*/ 52924075 h 84"/>
              <a:gd name="T26" fmla="*/ 0 w 194"/>
              <a:gd name="T27" fmla="*/ 17641888 h 84"/>
              <a:gd name="T28" fmla="*/ 17641888 w 194"/>
              <a:gd name="T29" fmla="*/ 0 h 84"/>
              <a:gd name="T30" fmla="*/ 35282188 w 194"/>
              <a:gd name="T31" fmla="*/ 0 h 84"/>
              <a:gd name="T32" fmla="*/ 88206263 w 194"/>
              <a:gd name="T33" fmla="*/ 0 h 84"/>
              <a:gd name="T34" fmla="*/ 173891575 w 194"/>
              <a:gd name="T35" fmla="*/ 0 h 84"/>
              <a:gd name="T36" fmla="*/ 297378438 w 194"/>
              <a:gd name="T37" fmla="*/ 17641888 h 84"/>
              <a:gd name="T38" fmla="*/ 367942813 w 194"/>
              <a:gd name="T39" fmla="*/ 17641888 h 84"/>
              <a:gd name="T40" fmla="*/ 471270013 w 194"/>
              <a:gd name="T41" fmla="*/ 0 h 84"/>
              <a:gd name="T42" fmla="*/ 488910313 w 194"/>
              <a:gd name="T43" fmla="*/ 0 h 84"/>
              <a:gd name="T44" fmla="*/ 488910313 w 194"/>
              <a:gd name="T45" fmla="*/ 17641888 h 84"/>
              <a:gd name="T46" fmla="*/ 435987825 w 194"/>
              <a:gd name="T47" fmla="*/ 52924075 h 84"/>
              <a:gd name="T48" fmla="*/ 400705638 w 194"/>
              <a:gd name="T49" fmla="*/ 52924075 h 84"/>
              <a:gd name="T50" fmla="*/ 315020325 w 194"/>
              <a:gd name="T51" fmla="*/ 52924075 h 84"/>
              <a:gd name="T52" fmla="*/ 209173763 w 194"/>
              <a:gd name="T53" fmla="*/ 52924075 h 84"/>
              <a:gd name="T54" fmla="*/ 209173763 w 194"/>
              <a:gd name="T55" fmla="*/ 52924075 h 84"/>
              <a:gd name="T56" fmla="*/ 156249688 w 194"/>
              <a:gd name="T57" fmla="*/ 52924075 h 84"/>
              <a:gd name="T58" fmla="*/ 105846563 w 194"/>
              <a:gd name="T59" fmla="*/ 52924075 h 84"/>
              <a:gd name="T60" fmla="*/ 123488450 w 194"/>
              <a:gd name="T61" fmla="*/ 52924075 h 8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94" h="84">
                <a:moveTo>
                  <a:pt x="49" y="21"/>
                </a:moveTo>
                <a:lnTo>
                  <a:pt x="69" y="35"/>
                </a:lnTo>
                <a:lnTo>
                  <a:pt x="97" y="49"/>
                </a:lnTo>
                <a:lnTo>
                  <a:pt x="118" y="63"/>
                </a:lnTo>
                <a:lnTo>
                  <a:pt x="125" y="70"/>
                </a:lnTo>
                <a:lnTo>
                  <a:pt x="118" y="77"/>
                </a:lnTo>
                <a:lnTo>
                  <a:pt x="111" y="84"/>
                </a:lnTo>
                <a:lnTo>
                  <a:pt x="90" y="77"/>
                </a:lnTo>
                <a:lnTo>
                  <a:pt x="83" y="70"/>
                </a:lnTo>
                <a:lnTo>
                  <a:pt x="55" y="56"/>
                </a:lnTo>
                <a:lnTo>
                  <a:pt x="42" y="42"/>
                </a:lnTo>
                <a:lnTo>
                  <a:pt x="21" y="35"/>
                </a:lnTo>
                <a:lnTo>
                  <a:pt x="0" y="21"/>
                </a:lnTo>
                <a:lnTo>
                  <a:pt x="0" y="7"/>
                </a:lnTo>
                <a:lnTo>
                  <a:pt x="7" y="0"/>
                </a:lnTo>
                <a:lnTo>
                  <a:pt x="14" y="0"/>
                </a:lnTo>
                <a:lnTo>
                  <a:pt x="35" y="0"/>
                </a:lnTo>
                <a:lnTo>
                  <a:pt x="69" y="0"/>
                </a:lnTo>
                <a:lnTo>
                  <a:pt x="118" y="7"/>
                </a:lnTo>
                <a:lnTo>
                  <a:pt x="146" y="7"/>
                </a:lnTo>
                <a:lnTo>
                  <a:pt x="187" y="0"/>
                </a:lnTo>
                <a:lnTo>
                  <a:pt x="194" y="0"/>
                </a:lnTo>
                <a:lnTo>
                  <a:pt x="194" y="7"/>
                </a:lnTo>
                <a:lnTo>
                  <a:pt x="173" y="21"/>
                </a:lnTo>
                <a:lnTo>
                  <a:pt x="159" y="21"/>
                </a:lnTo>
                <a:lnTo>
                  <a:pt x="125" y="21"/>
                </a:lnTo>
                <a:lnTo>
                  <a:pt x="83" y="21"/>
                </a:lnTo>
                <a:lnTo>
                  <a:pt x="62" y="21"/>
                </a:lnTo>
                <a:lnTo>
                  <a:pt x="42" y="21"/>
                </a:lnTo>
                <a:lnTo>
                  <a:pt x="49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Freeform 23"/>
          <p:cNvSpPr>
            <a:spLocks/>
          </p:cNvSpPr>
          <p:nvPr/>
        </p:nvSpPr>
        <p:spPr bwMode="auto">
          <a:xfrm>
            <a:off x="2717800" y="5014913"/>
            <a:ext cx="499533" cy="115491"/>
          </a:xfrm>
          <a:custGeom>
            <a:avLst/>
            <a:gdLst>
              <a:gd name="T0" fmla="*/ 173891575 w 236"/>
              <a:gd name="T1" fmla="*/ 156250195 h 97"/>
              <a:gd name="T2" fmla="*/ 88206263 w 236"/>
              <a:gd name="T3" fmla="*/ 156250195 h 97"/>
              <a:gd name="T4" fmla="*/ 17641888 w 236"/>
              <a:gd name="T5" fmla="*/ 173892140 h 97"/>
              <a:gd name="T6" fmla="*/ 0 w 236"/>
              <a:gd name="T7" fmla="*/ 191532497 h 97"/>
              <a:gd name="T8" fmla="*/ 0 w 236"/>
              <a:gd name="T9" fmla="*/ 209174442 h 97"/>
              <a:gd name="T10" fmla="*/ 0 w 236"/>
              <a:gd name="T11" fmla="*/ 226814799 h 97"/>
              <a:gd name="T12" fmla="*/ 17641888 w 236"/>
              <a:gd name="T13" fmla="*/ 244456744 h 97"/>
              <a:gd name="T14" fmla="*/ 70564375 w 236"/>
              <a:gd name="T15" fmla="*/ 244456744 h 97"/>
              <a:gd name="T16" fmla="*/ 141128750 w 236"/>
              <a:gd name="T17" fmla="*/ 226814799 h 97"/>
              <a:gd name="T18" fmla="*/ 226814063 w 236"/>
              <a:gd name="T19" fmla="*/ 209174442 h 97"/>
              <a:gd name="T20" fmla="*/ 332660625 w 236"/>
              <a:gd name="T21" fmla="*/ 191532497 h 97"/>
              <a:gd name="T22" fmla="*/ 435987825 w 236"/>
              <a:gd name="T23" fmla="*/ 173892140 h 97"/>
              <a:gd name="T24" fmla="*/ 435987825 w 236"/>
              <a:gd name="T25" fmla="*/ 191532497 h 97"/>
              <a:gd name="T26" fmla="*/ 541834388 w 236"/>
              <a:gd name="T27" fmla="*/ 191532497 h 97"/>
              <a:gd name="T28" fmla="*/ 559474688 w 236"/>
              <a:gd name="T29" fmla="*/ 191532497 h 97"/>
              <a:gd name="T30" fmla="*/ 577116575 w 236"/>
              <a:gd name="T31" fmla="*/ 173892140 h 97"/>
              <a:gd name="T32" fmla="*/ 594756875 w 236"/>
              <a:gd name="T33" fmla="*/ 138609838 h 97"/>
              <a:gd name="T34" fmla="*/ 577116575 w 236"/>
              <a:gd name="T35" fmla="*/ 120967893 h 97"/>
              <a:gd name="T36" fmla="*/ 541834388 w 236"/>
              <a:gd name="T37" fmla="*/ 88206549 h 97"/>
              <a:gd name="T38" fmla="*/ 471270013 w 236"/>
              <a:gd name="T39" fmla="*/ 52924247 h 97"/>
              <a:gd name="T40" fmla="*/ 385584700 w 236"/>
              <a:gd name="T41" fmla="*/ 17641945 h 97"/>
              <a:gd name="T42" fmla="*/ 297378438 w 236"/>
              <a:gd name="T43" fmla="*/ 0 h 97"/>
              <a:gd name="T44" fmla="*/ 279738138 w 236"/>
              <a:gd name="T45" fmla="*/ 17641945 h 97"/>
              <a:gd name="T46" fmla="*/ 279738138 w 236"/>
              <a:gd name="T47" fmla="*/ 35282302 h 97"/>
              <a:gd name="T48" fmla="*/ 315020325 w 236"/>
              <a:gd name="T49" fmla="*/ 52924247 h 97"/>
              <a:gd name="T50" fmla="*/ 332660625 w 236"/>
              <a:gd name="T51" fmla="*/ 70564604 h 97"/>
              <a:gd name="T52" fmla="*/ 400705638 w 236"/>
              <a:gd name="T53" fmla="*/ 88206549 h 97"/>
              <a:gd name="T54" fmla="*/ 453628125 w 236"/>
              <a:gd name="T55" fmla="*/ 105846906 h 97"/>
              <a:gd name="T56" fmla="*/ 488910313 w 236"/>
              <a:gd name="T57" fmla="*/ 120967893 h 97"/>
              <a:gd name="T58" fmla="*/ 418345938 w 236"/>
              <a:gd name="T59" fmla="*/ 120967893 h 97"/>
              <a:gd name="T60" fmla="*/ 332660625 w 236"/>
              <a:gd name="T61" fmla="*/ 120967893 h 97"/>
              <a:gd name="T62" fmla="*/ 262096250 w 236"/>
              <a:gd name="T63" fmla="*/ 138609838 h 97"/>
              <a:gd name="T64" fmla="*/ 209173763 w 236"/>
              <a:gd name="T65" fmla="*/ 138609838 h 97"/>
              <a:gd name="T66" fmla="*/ 173891575 w 236"/>
              <a:gd name="T67" fmla="*/ 156250195 h 9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36" h="97">
                <a:moveTo>
                  <a:pt x="69" y="62"/>
                </a:moveTo>
                <a:lnTo>
                  <a:pt x="35" y="62"/>
                </a:lnTo>
                <a:lnTo>
                  <a:pt x="7" y="69"/>
                </a:lnTo>
                <a:lnTo>
                  <a:pt x="0" y="76"/>
                </a:lnTo>
                <a:lnTo>
                  <a:pt x="0" y="83"/>
                </a:lnTo>
                <a:lnTo>
                  <a:pt x="0" y="90"/>
                </a:lnTo>
                <a:lnTo>
                  <a:pt x="7" y="97"/>
                </a:lnTo>
                <a:lnTo>
                  <a:pt x="28" y="97"/>
                </a:lnTo>
                <a:lnTo>
                  <a:pt x="56" y="90"/>
                </a:lnTo>
                <a:lnTo>
                  <a:pt x="90" y="83"/>
                </a:lnTo>
                <a:lnTo>
                  <a:pt x="132" y="76"/>
                </a:lnTo>
                <a:lnTo>
                  <a:pt x="173" y="69"/>
                </a:lnTo>
                <a:lnTo>
                  <a:pt x="173" y="76"/>
                </a:lnTo>
                <a:lnTo>
                  <a:pt x="215" y="76"/>
                </a:lnTo>
                <a:lnTo>
                  <a:pt x="222" y="76"/>
                </a:lnTo>
                <a:lnTo>
                  <a:pt x="229" y="69"/>
                </a:lnTo>
                <a:lnTo>
                  <a:pt x="236" y="55"/>
                </a:lnTo>
                <a:lnTo>
                  <a:pt x="229" y="48"/>
                </a:lnTo>
                <a:lnTo>
                  <a:pt x="215" y="35"/>
                </a:lnTo>
                <a:lnTo>
                  <a:pt x="187" y="21"/>
                </a:lnTo>
                <a:lnTo>
                  <a:pt x="153" y="7"/>
                </a:lnTo>
                <a:lnTo>
                  <a:pt x="118" y="0"/>
                </a:lnTo>
                <a:lnTo>
                  <a:pt x="111" y="7"/>
                </a:lnTo>
                <a:lnTo>
                  <a:pt x="111" y="14"/>
                </a:lnTo>
                <a:lnTo>
                  <a:pt x="125" y="21"/>
                </a:lnTo>
                <a:lnTo>
                  <a:pt x="132" y="28"/>
                </a:lnTo>
                <a:lnTo>
                  <a:pt x="159" y="35"/>
                </a:lnTo>
                <a:lnTo>
                  <a:pt x="180" y="42"/>
                </a:lnTo>
                <a:lnTo>
                  <a:pt x="194" y="48"/>
                </a:lnTo>
                <a:lnTo>
                  <a:pt x="166" y="48"/>
                </a:lnTo>
                <a:lnTo>
                  <a:pt x="132" y="48"/>
                </a:lnTo>
                <a:lnTo>
                  <a:pt x="104" y="55"/>
                </a:lnTo>
                <a:lnTo>
                  <a:pt x="83" y="55"/>
                </a:lnTo>
                <a:lnTo>
                  <a:pt x="69" y="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24"/>
          <p:cNvSpPr>
            <a:spLocks/>
          </p:cNvSpPr>
          <p:nvPr/>
        </p:nvSpPr>
        <p:spPr bwMode="auto">
          <a:xfrm>
            <a:off x="2161118" y="5072062"/>
            <a:ext cx="512233" cy="100013"/>
          </a:xfrm>
          <a:custGeom>
            <a:avLst/>
            <a:gdLst>
              <a:gd name="T0" fmla="*/ 0 w 242"/>
              <a:gd name="T1" fmla="*/ 176410938 h 84"/>
              <a:gd name="T2" fmla="*/ 35282188 w 242"/>
              <a:gd name="T3" fmla="*/ 123488450 h 84"/>
              <a:gd name="T4" fmla="*/ 68045013 w 242"/>
              <a:gd name="T5" fmla="*/ 88206263 h 84"/>
              <a:gd name="T6" fmla="*/ 120967500 w 242"/>
              <a:gd name="T7" fmla="*/ 70564375 h 84"/>
              <a:gd name="T8" fmla="*/ 173891575 w 242"/>
              <a:gd name="T9" fmla="*/ 52924075 h 84"/>
              <a:gd name="T10" fmla="*/ 226814063 w 242"/>
              <a:gd name="T11" fmla="*/ 35282188 h 84"/>
              <a:gd name="T12" fmla="*/ 297378438 w 242"/>
              <a:gd name="T13" fmla="*/ 17641888 h 84"/>
              <a:gd name="T14" fmla="*/ 347781563 w 242"/>
              <a:gd name="T15" fmla="*/ 0 h 84"/>
              <a:gd name="T16" fmla="*/ 435987825 w 242"/>
              <a:gd name="T17" fmla="*/ 0 h 84"/>
              <a:gd name="T18" fmla="*/ 506552200 w 242"/>
              <a:gd name="T19" fmla="*/ 0 h 84"/>
              <a:gd name="T20" fmla="*/ 556955325 w 242"/>
              <a:gd name="T21" fmla="*/ 0 h 84"/>
              <a:gd name="T22" fmla="*/ 574595625 w 242"/>
              <a:gd name="T23" fmla="*/ 17641888 h 84"/>
              <a:gd name="T24" fmla="*/ 592237513 w 242"/>
              <a:gd name="T25" fmla="*/ 35282188 h 84"/>
              <a:gd name="T26" fmla="*/ 609877813 w 242"/>
              <a:gd name="T27" fmla="*/ 35282188 h 84"/>
              <a:gd name="T28" fmla="*/ 609877813 w 242"/>
              <a:gd name="T29" fmla="*/ 70564375 h 84"/>
              <a:gd name="T30" fmla="*/ 609877813 w 242"/>
              <a:gd name="T31" fmla="*/ 105846563 h 84"/>
              <a:gd name="T32" fmla="*/ 592237513 w 242"/>
              <a:gd name="T33" fmla="*/ 123488450 h 84"/>
              <a:gd name="T34" fmla="*/ 574595625 w 242"/>
              <a:gd name="T35" fmla="*/ 158770638 h 84"/>
              <a:gd name="T36" fmla="*/ 541834388 w 242"/>
              <a:gd name="T37" fmla="*/ 176410938 h 84"/>
              <a:gd name="T38" fmla="*/ 506552200 w 242"/>
              <a:gd name="T39" fmla="*/ 194052825 h 84"/>
              <a:gd name="T40" fmla="*/ 471270013 w 242"/>
              <a:gd name="T41" fmla="*/ 194052825 h 84"/>
              <a:gd name="T42" fmla="*/ 418345938 w 242"/>
              <a:gd name="T43" fmla="*/ 194052825 h 84"/>
              <a:gd name="T44" fmla="*/ 365423450 w 242"/>
              <a:gd name="T45" fmla="*/ 194052825 h 84"/>
              <a:gd name="T46" fmla="*/ 330141263 w 242"/>
              <a:gd name="T47" fmla="*/ 194052825 h 84"/>
              <a:gd name="T48" fmla="*/ 279738138 w 242"/>
              <a:gd name="T49" fmla="*/ 194052825 h 84"/>
              <a:gd name="T50" fmla="*/ 226814063 w 242"/>
              <a:gd name="T51" fmla="*/ 211693125 h 84"/>
              <a:gd name="T52" fmla="*/ 173891575 w 242"/>
              <a:gd name="T53" fmla="*/ 194052825 h 84"/>
              <a:gd name="T54" fmla="*/ 120967500 w 242"/>
              <a:gd name="T55" fmla="*/ 176410938 h 84"/>
              <a:gd name="T56" fmla="*/ 103327200 w 242"/>
              <a:gd name="T57" fmla="*/ 176410938 h 84"/>
              <a:gd name="T58" fmla="*/ 68045013 w 242"/>
              <a:gd name="T59" fmla="*/ 194052825 h 84"/>
              <a:gd name="T60" fmla="*/ 35282188 w 242"/>
              <a:gd name="T61" fmla="*/ 211693125 h 84"/>
              <a:gd name="T62" fmla="*/ 0 w 242"/>
              <a:gd name="T63" fmla="*/ 194052825 h 84"/>
              <a:gd name="T64" fmla="*/ 0 w 242"/>
              <a:gd name="T65" fmla="*/ 194052825 h 84"/>
              <a:gd name="T66" fmla="*/ 0 w 242"/>
              <a:gd name="T67" fmla="*/ 194052825 h 84"/>
              <a:gd name="T68" fmla="*/ 0 w 242"/>
              <a:gd name="T69" fmla="*/ 17641093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2" h="84">
                <a:moveTo>
                  <a:pt x="0" y="70"/>
                </a:moveTo>
                <a:lnTo>
                  <a:pt x="14" y="49"/>
                </a:lnTo>
                <a:lnTo>
                  <a:pt x="27" y="35"/>
                </a:lnTo>
                <a:lnTo>
                  <a:pt x="48" y="28"/>
                </a:lnTo>
                <a:lnTo>
                  <a:pt x="69" y="21"/>
                </a:lnTo>
                <a:lnTo>
                  <a:pt x="90" y="14"/>
                </a:lnTo>
                <a:lnTo>
                  <a:pt x="118" y="7"/>
                </a:lnTo>
                <a:lnTo>
                  <a:pt x="138" y="0"/>
                </a:lnTo>
                <a:lnTo>
                  <a:pt x="173" y="0"/>
                </a:lnTo>
                <a:lnTo>
                  <a:pt x="201" y="0"/>
                </a:lnTo>
                <a:lnTo>
                  <a:pt x="221" y="0"/>
                </a:lnTo>
                <a:lnTo>
                  <a:pt x="228" y="7"/>
                </a:lnTo>
                <a:lnTo>
                  <a:pt x="235" y="14"/>
                </a:lnTo>
                <a:lnTo>
                  <a:pt x="242" y="14"/>
                </a:lnTo>
                <a:lnTo>
                  <a:pt x="242" y="28"/>
                </a:lnTo>
                <a:lnTo>
                  <a:pt x="242" y="42"/>
                </a:lnTo>
                <a:lnTo>
                  <a:pt x="235" y="49"/>
                </a:lnTo>
                <a:lnTo>
                  <a:pt x="228" y="63"/>
                </a:lnTo>
                <a:lnTo>
                  <a:pt x="215" y="70"/>
                </a:lnTo>
                <a:lnTo>
                  <a:pt x="201" y="77"/>
                </a:lnTo>
                <a:lnTo>
                  <a:pt x="187" y="77"/>
                </a:lnTo>
                <a:lnTo>
                  <a:pt x="166" y="77"/>
                </a:lnTo>
                <a:lnTo>
                  <a:pt x="145" y="77"/>
                </a:lnTo>
                <a:lnTo>
                  <a:pt x="131" y="77"/>
                </a:lnTo>
                <a:lnTo>
                  <a:pt x="111" y="77"/>
                </a:lnTo>
                <a:lnTo>
                  <a:pt x="90" y="84"/>
                </a:lnTo>
                <a:lnTo>
                  <a:pt x="69" y="77"/>
                </a:lnTo>
                <a:lnTo>
                  <a:pt x="48" y="70"/>
                </a:lnTo>
                <a:lnTo>
                  <a:pt x="41" y="70"/>
                </a:lnTo>
                <a:lnTo>
                  <a:pt x="27" y="77"/>
                </a:lnTo>
                <a:lnTo>
                  <a:pt x="14" y="84"/>
                </a:lnTo>
                <a:lnTo>
                  <a:pt x="0" y="77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Freeform 25"/>
          <p:cNvSpPr>
            <a:spLocks/>
          </p:cNvSpPr>
          <p:nvPr/>
        </p:nvSpPr>
        <p:spPr bwMode="auto">
          <a:xfrm>
            <a:off x="1706033" y="5254228"/>
            <a:ext cx="101600" cy="98822"/>
          </a:xfrm>
          <a:custGeom>
            <a:avLst/>
            <a:gdLst>
              <a:gd name="T0" fmla="*/ 17641888 w 48"/>
              <a:gd name="T1" fmla="*/ 191531148 h 83"/>
              <a:gd name="T2" fmla="*/ 17641888 w 48"/>
              <a:gd name="T3" fmla="*/ 138607274 h 83"/>
              <a:gd name="T4" fmla="*/ 0 w 48"/>
              <a:gd name="T5" fmla="*/ 52922287 h 83"/>
              <a:gd name="T6" fmla="*/ 0 w 48"/>
              <a:gd name="T7" fmla="*/ 35282054 h 83"/>
              <a:gd name="T8" fmla="*/ 17641888 w 48"/>
              <a:gd name="T9" fmla="*/ 17640233 h 83"/>
              <a:gd name="T10" fmla="*/ 70564375 w 48"/>
              <a:gd name="T11" fmla="*/ 0 h 83"/>
              <a:gd name="T12" fmla="*/ 103327200 w 48"/>
              <a:gd name="T13" fmla="*/ 0 h 83"/>
              <a:gd name="T14" fmla="*/ 120967500 w 48"/>
              <a:gd name="T15" fmla="*/ 17640233 h 83"/>
              <a:gd name="T16" fmla="*/ 103327200 w 48"/>
              <a:gd name="T17" fmla="*/ 70564107 h 83"/>
              <a:gd name="T18" fmla="*/ 103327200 w 48"/>
              <a:gd name="T19" fmla="*/ 120967041 h 83"/>
              <a:gd name="T20" fmla="*/ 103327200 w 48"/>
              <a:gd name="T21" fmla="*/ 138607274 h 83"/>
              <a:gd name="T22" fmla="*/ 103327200 w 48"/>
              <a:gd name="T23" fmla="*/ 191531148 h 83"/>
              <a:gd name="T24" fmla="*/ 103327200 w 48"/>
              <a:gd name="T25" fmla="*/ 209171381 h 83"/>
              <a:gd name="T26" fmla="*/ 17641888 w 48"/>
              <a:gd name="T27" fmla="*/ 209171381 h 83"/>
              <a:gd name="T28" fmla="*/ 17641888 w 48"/>
              <a:gd name="T29" fmla="*/ 191531148 h 8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" h="83">
                <a:moveTo>
                  <a:pt x="7" y="76"/>
                </a:moveTo>
                <a:lnTo>
                  <a:pt x="7" y="55"/>
                </a:lnTo>
                <a:lnTo>
                  <a:pt x="0" y="21"/>
                </a:lnTo>
                <a:lnTo>
                  <a:pt x="0" y="14"/>
                </a:lnTo>
                <a:lnTo>
                  <a:pt x="7" y="7"/>
                </a:lnTo>
                <a:lnTo>
                  <a:pt x="28" y="0"/>
                </a:lnTo>
                <a:lnTo>
                  <a:pt x="41" y="0"/>
                </a:lnTo>
                <a:lnTo>
                  <a:pt x="48" y="7"/>
                </a:lnTo>
                <a:lnTo>
                  <a:pt x="41" y="28"/>
                </a:lnTo>
                <a:lnTo>
                  <a:pt x="41" y="48"/>
                </a:lnTo>
                <a:lnTo>
                  <a:pt x="41" y="55"/>
                </a:lnTo>
                <a:lnTo>
                  <a:pt x="41" y="76"/>
                </a:lnTo>
                <a:lnTo>
                  <a:pt x="41" y="83"/>
                </a:lnTo>
                <a:lnTo>
                  <a:pt x="7" y="83"/>
                </a:lnTo>
                <a:lnTo>
                  <a:pt x="7" y="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Freeform 26"/>
          <p:cNvSpPr>
            <a:spLocks/>
          </p:cNvSpPr>
          <p:nvPr/>
        </p:nvSpPr>
        <p:spPr bwMode="auto">
          <a:xfrm>
            <a:off x="1911351" y="5220891"/>
            <a:ext cx="220133" cy="66675"/>
          </a:xfrm>
          <a:custGeom>
            <a:avLst/>
            <a:gdLst>
              <a:gd name="T0" fmla="*/ 0 w 104"/>
              <a:gd name="T1" fmla="*/ 123488450 h 56"/>
              <a:gd name="T2" fmla="*/ 35282188 w 104"/>
              <a:gd name="T3" fmla="*/ 88206263 h 56"/>
              <a:gd name="T4" fmla="*/ 70564375 w 104"/>
              <a:gd name="T5" fmla="*/ 52924075 h 56"/>
              <a:gd name="T6" fmla="*/ 88206263 w 104"/>
              <a:gd name="T7" fmla="*/ 35282188 h 56"/>
              <a:gd name="T8" fmla="*/ 120967500 w 104"/>
              <a:gd name="T9" fmla="*/ 17641888 h 56"/>
              <a:gd name="T10" fmla="*/ 173891575 w 104"/>
              <a:gd name="T11" fmla="*/ 0 h 56"/>
              <a:gd name="T12" fmla="*/ 226814063 w 104"/>
              <a:gd name="T13" fmla="*/ 0 h 56"/>
              <a:gd name="T14" fmla="*/ 262096250 w 104"/>
              <a:gd name="T15" fmla="*/ 0 h 56"/>
              <a:gd name="T16" fmla="*/ 262096250 w 104"/>
              <a:gd name="T17" fmla="*/ 17641888 h 56"/>
              <a:gd name="T18" fmla="*/ 244455950 w 104"/>
              <a:gd name="T19" fmla="*/ 35282188 h 56"/>
              <a:gd name="T20" fmla="*/ 209173763 w 104"/>
              <a:gd name="T21" fmla="*/ 52924075 h 56"/>
              <a:gd name="T22" fmla="*/ 173891575 w 104"/>
              <a:gd name="T23" fmla="*/ 70564375 h 56"/>
              <a:gd name="T24" fmla="*/ 138609388 w 104"/>
              <a:gd name="T25" fmla="*/ 70564375 h 56"/>
              <a:gd name="T26" fmla="*/ 103327200 w 104"/>
              <a:gd name="T27" fmla="*/ 88206263 h 56"/>
              <a:gd name="T28" fmla="*/ 88206263 w 104"/>
              <a:gd name="T29" fmla="*/ 105846563 h 56"/>
              <a:gd name="T30" fmla="*/ 52924075 w 104"/>
              <a:gd name="T31" fmla="*/ 141128750 h 56"/>
              <a:gd name="T32" fmla="*/ 35282188 w 104"/>
              <a:gd name="T33" fmla="*/ 141128750 h 56"/>
              <a:gd name="T34" fmla="*/ 17641888 w 104"/>
              <a:gd name="T35" fmla="*/ 141128750 h 56"/>
              <a:gd name="T36" fmla="*/ 0 w 104"/>
              <a:gd name="T37" fmla="*/ 141128750 h 56"/>
              <a:gd name="T38" fmla="*/ 0 w 104"/>
              <a:gd name="T39" fmla="*/ 123488450 h 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4" h="56">
                <a:moveTo>
                  <a:pt x="0" y="49"/>
                </a:moveTo>
                <a:lnTo>
                  <a:pt x="14" y="35"/>
                </a:lnTo>
                <a:lnTo>
                  <a:pt x="28" y="21"/>
                </a:lnTo>
                <a:lnTo>
                  <a:pt x="35" y="14"/>
                </a:lnTo>
                <a:lnTo>
                  <a:pt x="48" y="7"/>
                </a:lnTo>
                <a:lnTo>
                  <a:pt x="69" y="0"/>
                </a:lnTo>
                <a:lnTo>
                  <a:pt x="90" y="0"/>
                </a:lnTo>
                <a:lnTo>
                  <a:pt x="104" y="0"/>
                </a:lnTo>
                <a:lnTo>
                  <a:pt x="104" y="7"/>
                </a:lnTo>
                <a:lnTo>
                  <a:pt x="97" y="14"/>
                </a:lnTo>
                <a:lnTo>
                  <a:pt x="83" y="21"/>
                </a:lnTo>
                <a:lnTo>
                  <a:pt x="69" y="28"/>
                </a:lnTo>
                <a:lnTo>
                  <a:pt x="55" y="28"/>
                </a:lnTo>
                <a:lnTo>
                  <a:pt x="41" y="35"/>
                </a:lnTo>
                <a:lnTo>
                  <a:pt x="35" y="42"/>
                </a:lnTo>
                <a:lnTo>
                  <a:pt x="21" y="56"/>
                </a:lnTo>
                <a:lnTo>
                  <a:pt x="14" y="56"/>
                </a:lnTo>
                <a:lnTo>
                  <a:pt x="7" y="56"/>
                </a:lnTo>
                <a:lnTo>
                  <a:pt x="0" y="56"/>
                </a:lnTo>
                <a:lnTo>
                  <a:pt x="0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Freeform 27"/>
          <p:cNvSpPr>
            <a:spLocks/>
          </p:cNvSpPr>
          <p:nvPr/>
        </p:nvSpPr>
        <p:spPr bwMode="auto">
          <a:xfrm>
            <a:off x="1545167" y="5172075"/>
            <a:ext cx="101600" cy="82154"/>
          </a:xfrm>
          <a:custGeom>
            <a:avLst/>
            <a:gdLst>
              <a:gd name="T0" fmla="*/ 17641888 w 48"/>
              <a:gd name="T1" fmla="*/ 138610020 h 69"/>
              <a:gd name="T2" fmla="*/ 0 w 48"/>
              <a:gd name="T3" fmla="*/ 85685704 h 69"/>
              <a:gd name="T4" fmla="*/ 17641888 w 48"/>
              <a:gd name="T5" fmla="*/ 50403355 h 69"/>
              <a:gd name="T6" fmla="*/ 17641888 w 48"/>
              <a:gd name="T7" fmla="*/ 32762975 h 69"/>
              <a:gd name="T8" fmla="*/ 50403125 w 48"/>
              <a:gd name="T9" fmla="*/ 15121007 h 69"/>
              <a:gd name="T10" fmla="*/ 85685313 w 48"/>
              <a:gd name="T11" fmla="*/ 0 h 69"/>
              <a:gd name="T12" fmla="*/ 120967500 w 48"/>
              <a:gd name="T13" fmla="*/ 15121007 h 69"/>
              <a:gd name="T14" fmla="*/ 120967500 w 48"/>
              <a:gd name="T15" fmla="*/ 32762975 h 69"/>
              <a:gd name="T16" fmla="*/ 103327200 w 48"/>
              <a:gd name="T17" fmla="*/ 68045323 h 69"/>
              <a:gd name="T18" fmla="*/ 103327200 w 48"/>
              <a:gd name="T19" fmla="*/ 103327672 h 69"/>
              <a:gd name="T20" fmla="*/ 85685313 w 48"/>
              <a:gd name="T21" fmla="*/ 138610020 h 69"/>
              <a:gd name="T22" fmla="*/ 85685313 w 48"/>
              <a:gd name="T23" fmla="*/ 156250401 h 69"/>
              <a:gd name="T24" fmla="*/ 68045013 w 48"/>
              <a:gd name="T25" fmla="*/ 173892369 h 69"/>
              <a:gd name="T26" fmla="*/ 32762825 w 48"/>
              <a:gd name="T27" fmla="*/ 156250401 h 69"/>
              <a:gd name="T28" fmla="*/ 17641888 w 48"/>
              <a:gd name="T29" fmla="*/ 138610020 h 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" h="69">
                <a:moveTo>
                  <a:pt x="7" y="55"/>
                </a:moveTo>
                <a:lnTo>
                  <a:pt x="0" y="34"/>
                </a:lnTo>
                <a:lnTo>
                  <a:pt x="7" y="20"/>
                </a:lnTo>
                <a:lnTo>
                  <a:pt x="7" y="13"/>
                </a:lnTo>
                <a:lnTo>
                  <a:pt x="20" y="6"/>
                </a:lnTo>
                <a:lnTo>
                  <a:pt x="34" y="0"/>
                </a:lnTo>
                <a:lnTo>
                  <a:pt x="48" y="6"/>
                </a:lnTo>
                <a:lnTo>
                  <a:pt x="48" y="13"/>
                </a:lnTo>
                <a:lnTo>
                  <a:pt x="41" y="27"/>
                </a:lnTo>
                <a:lnTo>
                  <a:pt x="41" y="41"/>
                </a:lnTo>
                <a:lnTo>
                  <a:pt x="34" y="55"/>
                </a:lnTo>
                <a:lnTo>
                  <a:pt x="34" y="62"/>
                </a:lnTo>
                <a:lnTo>
                  <a:pt x="27" y="69"/>
                </a:lnTo>
                <a:lnTo>
                  <a:pt x="13" y="62"/>
                </a:lnTo>
                <a:lnTo>
                  <a:pt x="7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Freeform 28"/>
          <p:cNvSpPr>
            <a:spLocks/>
          </p:cNvSpPr>
          <p:nvPr/>
        </p:nvSpPr>
        <p:spPr bwMode="auto">
          <a:xfrm>
            <a:off x="1735667" y="5163742"/>
            <a:ext cx="306917" cy="48815"/>
          </a:xfrm>
          <a:custGeom>
            <a:avLst/>
            <a:gdLst>
              <a:gd name="T0" fmla="*/ 17641926 w 145"/>
              <a:gd name="T1" fmla="*/ 85684654 h 41"/>
              <a:gd name="T2" fmla="*/ 52924190 w 145"/>
              <a:gd name="T3" fmla="*/ 50402738 h 41"/>
              <a:gd name="T4" fmla="*/ 103327424 w 145"/>
              <a:gd name="T5" fmla="*/ 17640164 h 41"/>
              <a:gd name="T6" fmla="*/ 138609689 w 145"/>
              <a:gd name="T7" fmla="*/ 17640164 h 41"/>
              <a:gd name="T8" fmla="*/ 191532291 w 145"/>
              <a:gd name="T9" fmla="*/ 0 h 41"/>
              <a:gd name="T10" fmla="*/ 244456481 w 145"/>
              <a:gd name="T11" fmla="*/ 0 h 41"/>
              <a:gd name="T12" fmla="*/ 297379083 w 145"/>
              <a:gd name="T13" fmla="*/ 17640164 h 41"/>
              <a:gd name="T14" fmla="*/ 365424244 w 145"/>
              <a:gd name="T15" fmla="*/ 32760986 h 41"/>
              <a:gd name="T16" fmla="*/ 365424244 w 145"/>
              <a:gd name="T17" fmla="*/ 50402738 h 41"/>
              <a:gd name="T18" fmla="*/ 330141980 w 145"/>
              <a:gd name="T19" fmla="*/ 68042902 h 41"/>
              <a:gd name="T20" fmla="*/ 279738745 w 145"/>
              <a:gd name="T21" fmla="*/ 68042902 h 41"/>
              <a:gd name="T22" fmla="*/ 226814555 w 145"/>
              <a:gd name="T23" fmla="*/ 50402738 h 41"/>
              <a:gd name="T24" fmla="*/ 191532291 w 145"/>
              <a:gd name="T25" fmla="*/ 50402738 h 41"/>
              <a:gd name="T26" fmla="*/ 156250027 w 145"/>
              <a:gd name="T27" fmla="*/ 68042902 h 41"/>
              <a:gd name="T28" fmla="*/ 103327424 w 145"/>
              <a:gd name="T29" fmla="*/ 85684654 h 41"/>
              <a:gd name="T30" fmla="*/ 85685499 w 145"/>
              <a:gd name="T31" fmla="*/ 103324819 h 41"/>
              <a:gd name="T32" fmla="*/ 35282264 w 145"/>
              <a:gd name="T33" fmla="*/ 103324819 h 41"/>
              <a:gd name="T34" fmla="*/ 17641926 w 145"/>
              <a:gd name="T35" fmla="*/ 103324819 h 41"/>
              <a:gd name="T36" fmla="*/ 0 w 145"/>
              <a:gd name="T37" fmla="*/ 103324819 h 41"/>
              <a:gd name="T38" fmla="*/ 17641926 w 145"/>
              <a:gd name="T39" fmla="*/ 85684654 h 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5" h="41">
                <a:moveTo>
                  <a:pt x="7" y="34"/>
                </a:moveTo>
                <a:lnTo>
                  <a:pt x="21" y="20"/>
                </a:lnTo>
                <a:lnTo>
                  <a:pt x="41" y="7"/>
                </a:lnTo>
                <a:lnTo>
                  <a:pt x="55" y="7"/>
                </a:lnTo>
                <a:lnTo>
                  <a:pt x="76" y="0"/>
                </a:lnTo>
                <a:lnTo>
                  <a:pt x="97" y="0"/>
                </a:lnTo>
                <a:lnTo>
                  <a:pt x="118" y="7"/>
                </a:lnTo>
                <a:lnTo>
                  <a:pt x="145" y="13"/>
                </a:lnTo>
                <a:lnTo>
                  <a:pt x="145" y="20"/>
                </a:lnTo>
                <a:lnTo>
                  <a:pt x="131" y="27"/>
                </a:lnTo>
                <a:lnTo>
                  <a:pt x="111" y="27"/>
                </a:lnTo>
                <a:lnTo>
                  <a:pt x="90" y="20"/>
                </a:lnTo>
                <a:lnTo>
                  <a:pt x="76" y="20"/>
                </a:lnTo>
                <a:lnTo>
                  <a:pt x="62" y="27"/>
                </a:lnTo>
                <a:lnTo>
                  <a:pt x="41" y="34"/>
                </a:lnTo>
                <a:lnTo>
                  <a:pt x="34" y="41"/>
                </a:lnTo>
                <a:lnTo>
                  <a:pt x="14" y="41"/>
                </a:lnTo>
                <a:lnTo>
                  <a:pt x="7" y="41"/>
                </a:lnTo>
                <a:lnTo>
                  <a:pt x="0" y="41"/>
                </a:lnTo>
                <a:lnTo>
                  <a:pt x="7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Freeform 29"/>
          <p:cNvSpPr>
            <a:spLocks/>
          </p:cNvSpPr>
          <p:nvPr/>
        </p:nvSpPr>
        <p:spPr bwMode="auto">
          <a:xfrm>
            <a:off x="1955801" y="4891088"/>
            <a:ext cx="497417" cy="41672"/>
          </a:xfrm>
          <a:custGeom>
            <a:avLst/>
            <a:gdLst>
              <a:gd name="T0" fmla="*/ 383064263 w 235"/>
              <a:gd name="T1" fmla="*/ 17642046 h 35"/>
              <a:gd name="T2" fmla="*/ 418346498 w 235"/>
              <a:gd name="T3" fmla="*/ 35282505 h 35"/>
              <a:gd name="T4" fmla="*/ 471270644 w 235"/>
              <a:gd name="T5" fmla="*/ 35282505 h 35"/>
              <a:gd name="T6" fmla="*/ 524193203 w 235"/>
              <a:gd name="T7" fmla="*/ 35282505 h 35"/>
              <a:gd name="T8" fmla="*/ 541835114 w 235"/>
              <a:gd name="T9" fmla="*/ 17642046 h 35"/>
              <a:gd name="T10" fmla="*/ 574596395 w 235"/>
              <a:gd name="T11" fmla="*/ 17642046 h 35"/>
              <a:gd name="T12" fmla="*/ 592238306 w 235"/>
              <a:gd name="T13" fmla="*/ 17642046 h 35"/>
              <a:gd name="T14" fmla="*/ 592238306 w 235"/>
              <a:gd name="T15" fmla="*/ 52924551 h 35"/>
              <a:gd name="T16" fmla="*/ 556956071 w 235"/>
              <a:gd name="T17" fmla="*/ 70565010 h 35"/>
              <a:gd name="T18" fmla="*/ 506552879 w 235"/>
              <a:gd name="T19" fmla="*/ 70565010 h 35"/>
              <a:gd name="T20" fmla="*/ 453628733 w 235"/>
              <a:gd name="T21" fmla="*/ 88207056 h 35"/>
              <a:gd name="T22" fmla="*/ 418346498 w 235"/>
              <a:gd name="T23" fmla="*/ 70565010 h 35"/>
              <a:gd name="T24" fmla="*/ 365423940 w 235"/>
              <a:gd name="T25" fmla="*/ 52924551 h 35"/>
              <a:gd name="T26" fmla="*/ 330141705 w 235"/>
              <a:gd name="T27" fmla="*/ 70565010 h 35"/>
              <a:gd name="T28" fmla="*/ 297378836 w 235"/>
              <a:gd name="T29" fmla="*/ 88207056 h 35"/>
              <a:gd name="T30" fmla="*/ 244456278 w 235"/>
              <a:gd name="T31" fmla="*/ 88207056 h 35"/>
              <a:gd name="T32" fmla="*/ 191532132 w 235"/>
              <a:gd name="T33" fmla="*/ 52924551 h 35"/>
              <a:gd name="T34" fmla="*/ 173891808 w 235"/>
              <a:gd name="T35" fmla="*/ 52924551 h 35"/>
              <a:gd name="T36" fmla="*/ 138609573 w 235"/>
              <a:gd name="T37" fmla="*/ 70565010 h 35"/>
              <a:gd name="T38" fmla="*/ 85685427 w 235"/>
              <a:gd name="T39" fmla="*/ 70565010 h 35"/>
              <a:gd name="T40" fmla="*/ 35282235 w 235"/>
              <a:gd name="T41" fmla="*/ 70565010 h 35"/>
              <a:gd name="T42" fmla="*/ 0 w 235"/>
              <a:gd name="T43" fmla="*/ 35282505 h 35"/>
              <a:gd name="T44" fmla="*/ 0 w 235"/>
              <a:gd name="T45" fmla="*/ 17642046 h 35"/>
              <a:gd name="T46" fmla="*/ 0 w 235"/>
              <a:gd name="T47" fmla="*/ 0 h 35"/>
              <a:gd name="T48" fmla="*/ 35282235 w 235"/>
              <a:gd name="T49" fmla="*/ 17642046 h 35"/>
              <a:gd name="T50" fmla="*/ 85685427 w 235"/>
              <a:gd name="T51" fmla="*/ 35282505 h 35"/>
              <a:gd name="T52" fmla="*/ 120967662 w 235"/>
              <a:gd name="T53" fmla="*/ 35282505 h 35"/>
              <a:gd name="T54" fmla="*/ 156249897 w 235"/>
              <a:gd name="T55" fmla="*/ 17642046 h 35"/>
              <a:gd name="T56" fmla="*/ 173891808 w 235"/>
              <a:gd name="T57" fmla="*/ 17642046 h 35"/>
              <a:gd name="T58" fmla="*/ 209174043 w 235"/>
              <a:gd name="T59" fmla="*/ 17642046 h 35"/>
              <a:gd name="T60" fmla="*/ 244456278 w 235"/>
              <a:gd name="T61" fmla="*/ 35282505 h 35"/>
              <a:gd name="T62" fmla="*/ 279738512 w 235"/>
              <a:gd name="T63" fmla="*/ 52924551 h 35"/>
              <a:gd name="T64" fmla="*/ 312499794 w 235"/>
              <a:gd name="T65" fmla="*/ 35282505 h 35"/>
              <a:gd name="T66" fmla="*/ 347782029 w 235"/>
              <a:gd name="T67" fmla="*/ 17642046 h 35"/>
              <a:gd name="T68" fmla="*/ 383064263 w 235"/>
              <a:gd name="T69" fmla="*/ 17642046 h 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35" h="35">
                <a:moveTo>
                  <a:pt x="152" y="7"/>
                </a:moveTo>
                <a:lnTo>
                  <a:pt x="166" y="14"/>
                </a:lnTo>
                <a:lnTo>
                  <a:pt x="187" y="14"/>
                </a:lnTo>
                <a:lnTo>
                  <a:pt x="208" y="14"/>
                </a:lnTo>
                <a:lnTo>
                  <a:pt x="215" y="7"/>
                </a:lnTo>
                <a:lnTo>
                  <a:pt x="228" y="7"/>
                </a:lnTo>
                <a:lnTo>
                  <a:pt x="235" y="7"/>
                </a:lnTo>
                <a:lnTo>
                  <a:pt x="235" y="21"/>
                </a:lnTo>
                <a:lnTo>
                  <a:pt x="221" y="28"/>
                </a:lnTo>
                <a:lnTo>
                  <a:pt x="201" y="28"/>
                </a:lnTo>
                <a:lnTo>
                  <a:pt x="180" y="35"/>
                </a:lnTo>
                <a:lnTo>
                  <a:pt x="166" y="28"/>
                </a:lnTo>
                <a:lnTo>
                  <a:pt x="145" y="21"/>
                </a:lnTo>
                <a:lnTo>
                  <a:pt x="131" y="28"/>
                </a:lnTo>
                <a:lnTo>
                  <a:pt x="118" y="35"/>
                </a:lnTo>
                <a:lnTo>
                  <a:pt x="97" y="35"/>
                </a:lnTo>
                <a:lnTo>
                  <a:pt x="76" y="21"/>
                </a:lnTo>
                <a:lnTo>
                  <a:pt x="69" y="21"/>
                </a:lnTo>
                <a:lnTo>
                  <a:pt x="55" y="28"/>
                </a:lnTo>
                <a:lnTo>
                  <a:pt x="34" y="28"/>
                </a:lnTo>
                <a:lnTo>
                  <a:pt x="14" y="28"/>
                </a:lnTo>
                <a:lnTo>
                  <a:pt x="0" y="14"/>
                </a:lnTo>
                <a:lnTo>
                  <a:pt x="0" y="7"/>
                </a:lnTo>
                <a:lnTo>
                  <a:pt x="0" y="0"/>
                </a:lnTo>
                <a:lnTo>
                  <a:pt x="14" y="7"/>
                </a:lnTo>
                <a:lnTo>
                  <a:pt x="34" y="14"/>
                </a:lnTo>
                <a:lnTo>
                  <a:pt x="48" y="14"/>
                </a:lnTo>
                <a:lnTo>
                  <a:pt x="62" y="7"/>
                </a:lnTo>
                <a:lnTo>
                  <a:pt x="69" y="7"/>
                </a:lnTo>
                <a:lnTo>
                  <a:pt x="83" y="7"/>
                </a:lnTo>
                <a:lnTo>
                  <a:pt x="97" y="14"/>
                </a:lnTo>
                <a:lnTo>
                  <a:pt x="111" y="21"/>
                </a:lnTo>
                <a:lnTo>
                  <a:pt x="124" y="14"/>
                </a:lnTo>
                <a:lnTo>
                  <a:pt x="138" y="7"/>
                </a:lnTo>
                <a:lnTo>
                  <a:pt x="152" y="7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Freeform 30"/>
          <p:cNvSpPr>
            <a:spLocks/>
          </p:cNvSpPr>
          <p:nvPr/>
        </p:nvSpPr>
        <p:spPr bwMode="auto">
          <a:xfrm>
            <a:off x="2952751" y="4833938"/>
            <a:ext cx="514349" cy="40481"/>
          </a:xfrm>
          <a:custGeom>
            <a:avLst/>
            <a:gdLst>
              <a:gd name="T0" fmla="*/ 383063253 w 243"/>
              <a:gd name="T1" fmla="*/ 17641888 h 34"/>
              <a:gd name="T2" fmla="*/ 435985672 w 243"/>
              <a:gd name="T3" fmla="*/ 32762825 h 34"/>
              <a:gd name="T4" fmla="*/ 471267814 w 243"/>
              <a:gd name="T5" fmla="*/ 50403125 h 34"/>
              <a:gd name="T6" fmla="*/ 524191821 w 243"/>
              <a:gd name="T7" fmla="*/ 32762825 h 34"/>
              <a:gd name="T8" fmla="*/ 559473962 w 243"/>
              <a:gd name="T9" fmla="*/ 17641888 h 34"/>
              <a:gd name="T10" fmla="*/ 577114239 w 243"/>
              <a:gd name="T11" fmla="*/ 17641888 h 34"/>
              <a:gd name="T12" fmla="*/ 612396381 w 243"/>
              <a:gd name="T13" fmla="*/ 32762825 h 34"/>
              <a:gd name="T14" fmla="*/ 594756104 w 243"/>
              <a:gd name="T15" fmla="*/ 50403125 h 34"/>
              <a:gd name="T16" fmla="*/ 559473962 w 243"/>
              <a:gd name="T17" fmla="*/ 68045013 h 34"/>
              <a:gd name="T18" fmla="*/ 506549956 w 243"/>
              <a:gd name="T19" fmla="*/ 68045013 h 34"/>
              <a:gd name="T20" fmla="*/ 453627537 w 243"/>
              <a:gd name="T21" fmla="*/ 85685313 h 34"/>
              <a:gd name="T22" fmla="*/ 418345395 w 243"/>
              <a:gd name="T23" fmla="*/ 68045013 h 34"/>
              <a:gd name="T24" fmla="*/ 383063253 w 243"/>
              <a:gd name="T25" fmla="*/ 50403125 h 34"/>
              <a:gd name="T26" fmla="*/ 332660194 w 243"/>
              <a:gd name="T27" fmla="*/ 68045013 h 34"/>
              <a:gd name="T28" fmla="*/ 297378052 w 243"/>
              <a:gd name="T29" fmla="*/ 85685313 h 34"/>
              <a:gd name="T30" fmla="*/ 244454046 w 243"/>
              <a:gd name="T31" fmla="*/ 85685313 h 34"/>
              <a:gd name="T32" fmla="*/ 191531627 w 243"/>
              <a:gd name="T33" fmla="*/ 68045013 h 34"/>
              <a:gd name="T34" fmla="*/ 173889762 w 243"/>
              <a:gd name="T35" fmla="*/ 50403125 h 34"/>
              <a:gd name="T36" fmla="*/ 138607620 w 243"/>
              <a:gd name="T37" fmla="*/ 68045013 h 34"/>
              <a:gd name="T38" fmla="*/ 88204561 w 243"/>
              <a:gd name="T39" fmla="*/ 68045013 h 34"/>
              <a:gd name="T40" fmla="*/ 35282142 w 243"/>
              <a:gd name="T41" fmla="*/ 68045013 h 34"/>
              <a:gd name="T42" fmla="*/ 0 w 243"/>
              <a:gd name="T43" fmla="*/ 50403125 h 34"/>
              <a:gd name="T44" fmla="*/ 0 w 243"/>
              <a:gd name="T45" fmla="*/ 17641888 h 34"/>
              <a:gd name="T46" fmla="*/ 17640277 w 243"/>
              <a:gd name="T47" fmla="*/ 0 h 34"/>
              <a:gd name="T48" fmla="*/ 35282142 w 243"/>
              <a:gd name="T49" fmla="*/ 17641888 h 34"/>
              <a:gd name="T50" fmla="*/ 88204561 w 243"/>
              <a:gd name="T51" fmla="*/ 32762825 h 34"/>
              <a:gd name="T52" fmla="*/ 120967343 w 243"/>
              <a:gd name="T53" fmla="*/ 50403125 h 34"/>
              <a:gd name="T54" fmla="*/ 156249485 w 243"/>
              <a:gd name="T55" fmla="*/ 32762825 h 34"/>
              <a:gd name="T56" fmla="*/ 191531627 w 243"/>
              <a:gd name="T57" fmla="*/ 17641888 h 34"/>
              <a:gd name="T58" fmla="*/ 209171904 w 243"/>
              <a:gd name="T59" fmla="*/ 17641888 h 34"/>
              <a:gd name="T60" fmla="*/ 244454046 w 243"/>
              <a:gd name="T61" fmla="*/ 32762825 h 34"/>
              <a:gd name="T62" fmla="*/ 279736187 w 243"/>
              <a:gd name="T63" fmla="*/ 50403125 h 34"/>
              <a:gd name="T64" fmla="*/ 332660194 w 243"/>
              <a:gd name="T65" fmla="*/ 32762825 h 34"/>
              <a:gd name="T66" fmla="*/ 350300471 w 243"/>
              <a:gd name="T67" fmla="*/ 17641888 h 34"/>
              <a:gd name="T68" fmla="*/ 383063253 w 243"/>
              <a:gd name="T69" fmla="*/ 17641888 h 3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" h="34">
                <a:moveTo>
                  <a:pt x="152" y="7"/>
                </a:moveTo>
                <a:lnTo>
                  <a:pt x="173" y="13"/>
                </a:lnTo>
                <a:lnTo>
                  <a:pt x="187" y="20"/>
                </a:lnTo>
                <a:lnTo>
                  <a:pt x="208" y="13"/>
                </a:lnTo>
                <a:lnTo>
                  <a:pt x="222" y="7"/>
                </a:lnTo>
                <a:lnTo>
                  <a:pt x="229" y="7"/>
                </a:lnTo>
                <a:lnTo>
                  <a:pt x="243" y="13"/>
                </a:lnTo>
                <a:lnTo>
                  <a:pt x="236" y="20"/>
                </a:lnTo>
                <a:lnTo>
                  <a:pt x="222" y="27"/>
                </a:lnTo>
                <a:lnTo>
                  <a:pt x="201" y="27"/>
                </a:lnTo>
                <a:lnTo>
                  <a:pt x="180" y="34"/>
                </a:lnTo>
                <a:lnTo>
                  <a:pt x="166" y="27"/>
                </a:lnTo>
                <a:lnTo>
                  <a:pt x="152" y="20"/>
                </a:lnTo>
                <a:lnTo>
                  <a:pt x="132" y="27"/>
                </a:lnTo>
                <a:lnTo>
                  <a:pt x="118" y="34"/>
                </a:lnTo>
                <a:lnTo>
                  <a:pt x="97" y="34"/>
                </a:lnTo>
                <a:lnTo>
                  <a:pt x="76" y="27"/>
                </a:lnTo>
                <a:lnTo>
                  <a:pt x="69" y="20"/>
                </a:lnTo>
                <a:lnTo>
                  <a:pt x="55" y="27"/>
                </a:lnTo>
                <a:lnTo>
                  <a:pt x="35" y="27"/>
                </a:lnTo>
                <a:lnTo>
                  <a:pt x="14" y="27"/>
                </a:lnTo>
                <a:lnTo>
                  <a:pt x="0" y="20"/>
                </a:lnTo>
                <a:lnTo>
                  <a:pt x="0" y="7"/>
                </a:lnTo>
                <a:lnTo>
                  <a:pt x="7" y="0"/>
                </a:lnTo>
                <a:lnTo>
                  <a:pt x="14" y="7"/>
                </a:lnTo>
                <a:lnTo>
                  <a:pt x="35" y="13"/>
                </a:lnTo>
                <a:lnTo>
                  <a:pt x="48" y="20"/>
                </a:lnTo>
                <a:lnTo>
                  <a:pt x="62" y="13"/>
                </a:lnTo>
                <a:lnTo>
                  <a:pt x="76" y="7"/>
                </a:lnTo>
                <a:lnTo>
                  <a:pt x="83" y="7"/>
                </a:lnTo>
                <a:lnTo>
                  <a:pt x="97" y="13"/>
                </a:lnTo>
                <a:lnTo>
                  <a:pt x="111" y="20"/>
                </a:lnTo>
                <a:lnTo>
                  <a:pt x="132" y="13"/>
                </a:lnTo>
                <a:lnTo>
                  <a:pt x="139" y="7"/>
                </a:lnTo>
                <a:lnTo>
                  <a:pt x="152" y="7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Freeform 31"/>
          <p:cNvSpPr>
            <a:spLocks/>
          </p:cNvSpPr>
          <p:nvPr/>
        </p:nvSpPr>
        <p:spPr bwMode="auto">
          <a:xfrm>
            <a:off x="2247901" y="5147072"/>
            <a:ext cx="514351" cy="32147"/>
          </a:xfrm>
          <a:custGeom>
            <a:avLst/>
            <a:gdLst>
              <a:gd name="T0" fmla="*/ 385585200 w 243"/>
              <a:gd name="T1" fmla="*/ 0 h 27"/>
              <a:gd name="T2" fmla="*/ 420867433 w 243"/>
              <a:gd name="T3" fmla="*/ 35281776 h 27"/>
              <a:gd name="T4" fmla="*/ 471270623 w 243"/>
              <a:gd name="T5" fmla="*/ 35281776 h 27"/>
              <a:gd name="T6" fmla="*/ 524193179 w 243"/>
              <a:gd name="T7" fmla="*/ 17640094 h 27"/>
              <a:gd name="T8" fmla="*/ 541835090 w 243"/>
              <a:gd name="T9" fmla="*/ 0 h 27"/>
              <a:gd name="T10" fmla="*/ 577117323 w 243"/>
              <a:gd name="T11" fmla="*/ 0 h 27"/>
              <a:gd name="T12" fmla="*/ 612399556 w 243"/>
              <a:gd name="T13" fmla="*/ 17640094 h 27"/>
              <a:gd name="T14" fmla="*/ 594757646 w 243"/>
              <a:gd name="T15" fmla="*/ 52921870 h 27"/>
              <a:gd name="T16" fmla="*/ 559475413 w 243"/>
              <a:gd name="T17" fmla="*/ 52921870 h 27"/>
              <a:gd name="T18" fmla="*/ 506552857 w 243"/>
              <a:gd name="T19" fmla="*/ 68042631 h 27"/>
              <a:gd name="T20" fmla="*/ 453628713 w 243"/>
              <a:gd name="T21" fmla="*/ 68042631 h 27"/>
              <a:gd name="T22" fmla="*/ 420867433 w 243"/>
              <a:gd name="T23" fmla="*/ 52921870 h 27"/>
              <a:gd name="T24" fmla="*/ 367943289 w 243"/>
              <a:gd name="T25" fmla="*/ 52921870 h 27"/>
              <a:gd name="T26" fmla="*/ 332661056 w 243"/>
              <a:gd name="T27" fmla="*/ 52921870 h 27"/>
              <a:gd name="T28" fmla="*/ 297378823 w 243"/>
              <a:gd name="T29" fmla="*/ 68042631 h 27"/>
              <a:gd name="T30" fmla="*/ 244456267 w 243"/>
              <a:gd name="T31" fmla="*/ 68042631 h 27"/>
              <a:gd name="T32" fmla="*/ 194053077 w 243"/>
              <a:gd name="T33" fmla="*/ 52921870 h 27"/>
              <a:gd name="T34" fmla="*/ 176411166 w 243"/>
              <a:gd name="T35" fmla="*/ 35281776 h 27"/>
              <a:gd name="T36" fmla="*/ 141128933 w 243"/>
              <a:gd name="T37" fmla="*/ 52921870 h 27"/>
              <a:gd name="T38" fmla="*/ 88206377 w 243"/>
              <a:gd name="T39" fmla="*/ 68042631 h 27"/>
              <a:gd name="T40" fmla="*/ 35282233 w 243"/>
              <a:gd name="T41" fmla="*/ 52921870 h 27"/>
              <a:gd name="T42" fmla="*/ 0 w 243"/>
              <a:gd name="T43" fmla="*/ 35281776 h 27"/>
              <a:gd name="T44" fmla="*/ 0 w 243"/>
              <a:gd name="T45" fmla="*/ 17640094 h 27"/>
              <a:gd name="T46" fmla="*/ 0 w 243"/>
              <a:gd name="T47" fmla="*/ 0 h 27"/>
              <a:gd name="T48" fmla="*/ 35282233 w 243"/>
              <a:gd name="T49" fmla="*/ 17640094 h 27"/>
              <a:gd name="T50" fmla="*/ 88206377 w 243"/>
              <a:gd name="T51" fmla="*/ 17640094 h 27"/>
              <a:gd name="T52" fmla="*/ 123488610 w 243"/>
              <a:gd name="T53" fmla="*/ 35281776 h 27"/>
              <a:gd name="T54" fmla="*/ 158770843 w 243"/>
              <a:gd name="T55" fmla="*/ 17640094 h 27"/>
              <a:gd name="T56" fmla="*/ 176411166 w 243"/>
              <a:gd name="T57" fmla="*/ 0 h 27"/>
              <a:gd name="T58" fmla="*/ 209174034 w 243"/>
              <a:gd name="T59" fmla="*/ 0 h 27"/>
              <a:gd name="T60" fmla="*/ 244456267 w 243"/>
              <a:gd name="T61" fmla="*/ 35281776 h 27"/>
              <a:gd name="T62" fmla="*/ 279738500 w 243"/>
              <a:gd name="T63" fmla="*/ 35281776 h 27"/>
              <a:gd name="T64" fmla="*/ 315020733 w 243"/>
              <a:gd name="T65" fmla="*/ 35281776 h 27"/>
              <a:gd name="T66" fmla="*/ 350302967 w 243"/>
              <a:gd name="T67" fmla="*/ 0 h 27"/>
              <a:gd name="T68" fmla="*/ 385585200 w 243"/>
              <a:gd name="T69" fmla="*/ 0 h 2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" h="27">
                <a:moveTo>
                  <a:pt x="153" y="0"/>
                </a:moveTo>
                <a:lnTo>
                  <a:pt x="167" y="14"/>
                </a:lnTo>
                <a:lnTo>
                  <a:pt x="187" y="14"/>
                </a:lnTo>
                <a:lnTo>
                  <a:pt x="208" y="7"/>
                </a:lnTo>
                <a:lnTo>
                  <a:pt x="215" y="0"/>
                </a:lnTo>
                <a:lnTo>
                  <a:pt x="229" y="0"/>
                </a:lnTo>
                <a:lnTo>
                  <a:pt x="243" y="7"/>
                </a:lnTo>
                <a:lnTo>
                  <a:pt x="236" y="21"/>
                </a:lnTo>
                <a:lnTo>
                  <a:pt x="222" y="21"/>
                </a:lnTo>
                <a:lnTo>
                  <a:pt x="201" y="27"/>
                </a:lnTo>
                <a:lnTo>
                  <a:pt x="180" y="27"/>
                </a:lnTo>
                <a:lnTo>
                  <a:pt x="167" y="21"/>
                </a:lnTo>
                <a:lnTo>
                  <a:pt x="146" y="21"/>
                </a:lnTo>
                <a:lnTo>
                  <a:pt x="132" y="21"/>
                </a:lnTo>
                <a:lnTo>
                  <a:pt x="118" y="27"/>
                </a:lnTo>
                <a:lnTo>
                  <a:pt x="97" y="27"/>
                </a:lnTo>
                <a:lnTo>
                  <a:pt x="77" y="21"/>
                </a:lnTo>
                <a:lnTo>
                  <a:pt x="70" y="14"/>
                </a:lnTo>
                <a:lnTo>
                  <a:pt x="56" y="21"/>
                </a:lnTo>
                <a:lnTo>
                  <a:pt x="35" y="27"/>
                </a:lnTo>
                <a:lnTo>
                  <a:pt x="14" y="21"/>
                </a:lnTo>
                <a:lnTo>
                  <a:pt x="0" y="14"/>
                </a:lnTo>
                <a:lnTo>
                  <a:pt x="0" y="7"/>
                </a:lnTo>
                <a:lnTo>
                  <a:pt x="0" y="0"/>
                </a:lnTo>
                <a:lnTo>
                  <a:pt x="14" y="7"/>
                </a:lnTo>
                <a:lnTo>
                  <a:pt x="35" y="7"/>
                </a:lnTo>
                <a:lnTo>
                  <a:pt x="49" y="14"/>
                </a:lnTo>
                <a:lnTo>
                  <a:pt x="63" y="7"/>
                </a:lnTo>
                <a:lnTo>
                  <a:pt x="70" y="0"/>
                </a:lnTo>
                <a:lnTo>
                  <a:pt x="83" y="0"/>
                </a:lnTo>
                <a:lnTo>
                  <a:pt x="97" y="14"/>
                </a:lnTo>
                <a:lnTo>
                  <a:pt x="111" y="14"/>
                </a:lnTo>
                <a:lnTo>
                  <a:pt x="125" y="14"/>
                </a:lnTo>
                <a:lnTo>
                  <a:pt x="139" y="0"/>
                </a:lnTo>
                <a:lnTo>
                  <a:pt x="153" y="0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Freeform 32"/>
          <p:cNvSpPr>
            <a:spLocks/>
          </p:cNvSpPr>
          <p:nvPr/>
        </p:nvSpPr>
        <p:spPr bwMode="auto">
          <a:xfrm>
            <a:off x="1720852" y="5088731"/>
            <a:ext cx="512233" cy="33338"/>
          </a:xfrm>
          <a:custGeom>
            <a:avLst/>
            <a:gdLst>
              <a:gd name="T0" fmla="*/ 383063750 w 242"/>
              <a:gd name="T1" fmla="*/ 0 h 28"/>
              <a:gd name="T2" fmla="*/ 435987825 w 242"/>
              <a:gd name="T3" fmla="*/ 17641888 h 28"/>
              <a:gd name="T4" fmla="*/ 488910313 w 242"/>
              <a:gd name="T5" fmla="*/ 35282188 h 28"/>
              <a:gd name="T6" fmla="*/ 524192500 w 242"/>
              <a:gd name="T7" fmla="*/ 17641888 h 28"/>
              <a:gd name="T8" fmla="*/ 559474688 w 242"/>
              <a:gd name="T9" fmla="*/ 0 h 28"/>
              <a:gd name="T10" fmla="*/ 577116575 w 242"/>
              <a:gd name="T11" fmla="*/ 0 h 28"/>
              <a:gd name="T12" fmla="*/ 609877813 w 242"/>
              <a:gd name="T13" fmla="*/ 17641888 h 28"/>
              <a:gd name="T14" fmla="*/ 609877813 w 242"/>
              <a:gd name="T15" fmla="*/ 35282188 h 28"/>
              <a:gd name="T16" fmla="*/ 559474688 w 242"/>
              <a:gd name="T17" fmla="*/ 52924075 h 28"/>
              <a:gd name="T18" fmla="*/ 506552200 w 242"/>
              <a:gd name="T19" fmla="*/ 70564375 h 28"/>
              <a:gd name="T20" fmla="*/ 471270013 w 242"/>
              <a:gd name="T21" fmla="*/ 70564375 h 28"/>
              <a:gd name="T22" fmla="*/ 418345938 w 242"/>
              <a:gd name="T23" fmla="*/ 52924075 h 28"/>
              <a:gd name="T24" fmla="*/ 383063750 w 242"/>
              <a:gd name="T25" fmla="*/ 35282188 h 28"/>
              <a:gd name="T26" fmla="*/ 347781563 w 242"/>
              <a:gd name="T27" fmla="*/ 52924075 h 28"/>
              <a:gd name="T28" fmla="*/ 297378438 w 242"/>
              <a:gd name="T29" fmla="*/ 70564375 h 28"/>
              <a:gd name="T30" fmla="*/ 244455950 w 242"/>
              <a:gd name="T31" fmla="*/ 70564375 h 28"/>
              <a:gd name="T32" fmla="*/ 209173763 w 242"/>
              <a:gd name="T33" fmla="*/ 52924075 h 28"/>
              <a:gd name="T34" fmla="*/ 191531875 w 242"/>
              <a:gd name="T35" fmla="*/ 35282188 h 28"/>
              <a:gd name="T36" fmla="*/ 138609388 w 242"/>
              <a:gd name="T37" fmla="*/ 52924075 h 28"/>
              <a:gd name="T38" fmla="*/ 85685313 w 242"/>
              <a:gd name="T39" fmla="*/ 52924075 h 28"/>
              <a:gd name="T40" fmla="*/ 52924075 w 242"/>
              <a:gd name="T41" fmla="*/ 52924075 h 28"/>
              <a:gd name="T42" fmla="*/ 0 w 242"/>
              <a:gd name="T43" fmla="*/ 35282188 h 28"/>
              <a:gd name="T44" fmla="*/ 0 w 242"/>
              <a:gd name="T45" fmla="*/ 17641888 h 28"/>
              <a:gd name="T46" fmla="*/ 17641888 w 242"/>
              <a:gd name="T47" fmla="*/ 0 h 28"/>
              <a:gd name="T48" fmla="*/ 52924075 w 242"/>
              <a:gd name="T49" fmla="*/ 17641888 h 28"/>
              <a:gd name="T50" fmla="*/ 85685313 w 242"/>
              <a:gd name="T51" fmla="*/ 17641888 h 28"/>
              <a:gd name="T52" fmla="*/ 120967500 w 242"/>
              <a:gd name="T53" fmla="*/ 35282188 h 28"/>
              <a:gd name="T54" fmla="*/ 173891575 w 242"/>
              <a:gd name="T55" fmla="*/ 17641888 h 28"/>
              <a:gd name="T56" fmla="*/ 191531875 w 242"/>
              <a:gd name="T57" fmla="*/ 0 h 28"/>
              <a:gd name="T58" fmla="*/ 226814063 w 242"/>
              <a:gd name="T59" fmla="*/ 0 h 28"/>
              <a:gd name="T60" fmla="*/ 244455950 w 242"/>
              <a:gd name="T61" fmla="*/ 17641888 h 28"/>
              <a:gd name="T62" fmla="*/ 297378438 w 242"/>
              <a:gd name="T63" fmla="*/ 35282188 h 28"/>
              <a:gd name="T64" fmla="*/ 330141263 w 242"/>
              <a:gd name="T65" fmla="*/ 17641888 h 28"/>
              <a:gd name="T66" fmla="*/ 365423450 w 242"/>
              <a:gd name="T67" fmla="*/ 0 h 28"/>
              <a:gd name="T68" fmla="*/ 383063750 w 242"/>
              <a:gd name="T69" fmla="*/ 0 h 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2" h="28">
                <a:moveTo>
                  <a:pt x="152" y="0"/>
                </a:moveTo>
                <a:lnTo>
                  <a:pt x="173" y="7"/>
                </a:lnTo>
                <a:lnTo>
                  <a:pt x="194" y="14"/>
                </a:lnTo>
                <a:lnTo>
                  <a:pt x="208" y="7"/>
                </a:lnTo>
                <a:lnTo>
                  <a:pt x="222" y="0"/>
                </a:lnTo>
                <a:lnTo>
                  <a:pt x="229" y="0"/>
                </a:lnTo>
                <a:lnTo>
                  <a:pt x="242" y="7"/>
                </a:lnTo>
                <a:lnTo>
                  <a:pt x="242" y="14"/>
                </a:lnTo>
                <a:lnTo>
                  <a:pt x="222" y="21"/>
                </a:lnTo>
                <a:lnTo>
                  <a:pt x="201" y="28"/>
                </a:lnTo>
                <a:lnTo>
                  <a:pt x="187" y="28"/>
                </a:lnTo>
                <a:lnTo>
                  <a:pt x="166" y="21"/>
                </a:lnTo>
                <a:lnTo>
                  <a:pt x="152" y="14"/>
                </a:lnTo>
                <a:lnTo>
                  <a:pt x="138" y="21"/>
                </a:lnTo>
                <a:lnTo>
                  <a:pt x="118" y="28"/>
                </a:lnTo>
                <a:lnTo>
                  <a:pt x="97" y="28"/>
                </a:lnTo>
                <a:lnTo>
                  <a:pt x="83" y="21"/>
                </a:lnTo>
                <a:lnTo>
                  <a:pt x="76" y="14"/>
                </a:lnTo>
                <a:lnTo>
                  <a:pt x="55" y="21"/>
                </a:lnTo>
                <a:lnTo>
                  <a:pt x="34" y="21"/>
                </a:lnTo>
                <a:lnTo>
                  <a:pt x="21" y="21"/>
                </a:lnTo>
                <a:lnTo>
                  <a:pt x="0" y="14"/>
                </a:lnTo>
                <a:lnTo>
                  <a:pt x="0" y="7"/>
                </a:lnTo>
                <a:lnTo>
                  <a:pt x="7" y="0"/>
                </a:lnTo>
                <a:lnTo>
                  <a:pt x="21" y="7"/>
                </a:lnTo>
                <a:lnTo>
                  <a:pt x="34" y="7"/>
                </a:lnTo>
                <a:lnTo>
                  <a:pt x="48" y="14"/>
                </a:lnTo>
                <a:lnTo>
                  <a:pt x="69" y="7"/>
                </a:lnTo>
                <a:lnTo>
                  <a:pt x="76" y="0"/>
                </a:lnTo>
                <a:lnTo>
                  <a:pt x="90" y="0"/>
                </a:lnTo>
                <a:lnTo>
                  <a:pt x="97" y="7"/>
                </a:lnTo>
                <a:lnTo>
                  <a:pt x="118" y="14"/>
                </a:lnTo>
                <a:lnTo>
                  <a:pt x="131" y="7"/>
                </a:lnTo>
                <a:lnTo>
                  <a:pt x="145" y="0"/>
                </a:lnTo>
                <a:lnTo>
                  <a:pt x="152" y="0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Freeform 33"/>
          <p:cNvSpPr>
            <a:spLocks/>
          </p:cNvSpPr>
          <p:nvPr/>
        </p:nvSpPr>
        <p:spPr bwMode="auto">
          <a:xfrm>
            <a:off x="1661585" y="5328047"/>
            <a:ext cx="309033" cy="33338"/>
          </a:xfrm>
          <a:custGeom>
            <a:avLst/>
            <a:gdLst>
              <a:gd name="T0" fmla="*/ 367942813 w 146"/>
              <a:gd name="T1" fmla="*/ 35282188 h 28"/>
              <a:gd name="T2" fmla="*/ 350302513 w 146"/>
              <a:gd name="T3" fmla="*/ 52924075 h 28"/>
              <a:gd name="T4" fmla="*/ 297378438 w 146"/>
              <a:gd name="T5" fmla="*/ 70564375 h 28"/>
              <a:gd name="T6" fmla="*/ 244455950 w 146"/>
              <a:gd name="T7" fmla="*/ 70564375 h 28"/>
              <a:gd name="T8" fmla="*/ 209173763 w 146"/>
              <a:gd name="T9" fmla="*/ 52924075 h 28"/>
              <a:gd name="T10" fmla="*/ 191531875 w 146"/>
              <a:gd name="T11" fmla="*/ 35282188 h 28"/>
              <a:gd name="T12" fmla="*/ 141128750 w 146"/>
              <a:gd name="T13" fmla="*/ 52924075 h 28"/>
              <a:gd name="T14" fmla="*/ 88206263 w 146"/>
              <a:gd name="T15" fmla="*/ 70564375 h 28"/>
              <a:gd name="T16" fmla="*/ 52924075 w 146"/>
              <a:gd name="T17" fmla="*/ 52924075 h 28"/>
              <a:gd name="T18" fmla="*/ 0 w 146"/>
              <a:gd name="T19" fmla="*/ 35282188 h 28"/>
              <a:gd name="T20" fmla="*/ 0 w 146"/>
              <a:gd name="T21" fmla="*/ 17641888 h 28"/>
              <a:gd name="T22" fmla="*/ 17641888 w 146"/>
              <a:gd name="T23" fmla="*/ 0 h 28"/>
              <a:gd name="T24" fmla="*/ 52924075 w 146"/>
              <a:gd name="T25" fmla="*/ 17641888 h 28"/>
              <a:gd name="T26" fmla="*/ 88206263 w 146"/>
              <a:gd name="T27" fmla="*/ 17641888 h 28"/>
              <a:gd name="T28" fmla="*/ 123488450 w 146"/>
              <a:gd name="T29" fmla="*/ 35282188 h 28"/>
              <a:gd name="T30" fmla="*/ 173891575 w 146"/>
              <a:gd name="T31" fmla="*/ 17641888 h 28"/>
              <a:gd name="T32" fmla="*/ 191531875 w 146"/>
              <a:gd name="T33" fmla="*/ 0 h 28"/>
              <a:gd name="T34" fmla="*/ 209173763 w 146"/>
              <a:gd name="T35" fmla="*/ 17641888 h 28"/>
              <a:gd name="T36" fmla="*/ 244455950 w 146"/>
              <a:gd name="T37" fmla="*/ 35282188 h 28"/>
              <a:gd name="T38" fmla="*/ 279738138 w 146"/>
              <a:gd name="T39" fmla="*/ 35282188 h 28"/>
              <a:gd name="T40" fmla="*/ 332660625 w 146"/>
              <a:gd name="T41" fmla="*/ 35282188 h 28"/>
              <a:gd name="T42" fmla="*/ 367942813 w 146"/>
              <a:gd name="T43" fmla="*/ 17641888 h 28"/>
              <a:gd name="T44" fmla="*/ 367942813 w 146"/>
              <a:gd name="T45" fmla="*/ 35282188 h 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46" h="28">
                <a:moveTo>
                  <a:pt x="146" y="14"/>
                </a:moveTo>
                <a:lnTo>
                  <a:pt x="139" y="21"/>
                </a:lnTo>
                <a:lnTo>
                  <a:pt x="118" y="28"/>
                </a:lnTo>
                <a:lnTo>
                  <a:pt x="97" y="28"/>
                </a:lnTo>
                <a:lnTo>
                  <a:pt x="83" y="21"/>
                </a:lnTo>
                <a:lnTo>
                  <a:pt x="76" y="14"/>
                </a:lnTo>
                <a:lnTo>
                  <a:pt x="56" y="21"/>
                </a:lnTo>
                <a:lnTo>
                  <a:pt x="35" y="28"/>
                </a:lnTo>
                <a:lnTo>
                  <a:pt x="21" y="21"/>
                </a:lnTo>
                <a:lnTo>
                  <a:pt x="0" y="14"/>
                </a:lnTo>
                <a:lnTo>
                  <a:pt x="0" y="7"/>
                </a:lnTo>
                <a:lnTo>
                  <a:pt x="7" y="0"/>
                </a:lnTo>
                <a:lnTo>
                  <a:pt x="21" y="7"/>
                </a:lnTo>
                <a:lnTo>
                  <a:pt x="35" y="7"/>
                </a:lnTo>
                <a:lnTo>
                  <a:pt x="49" y="14"/>
                </a:lnTo>
                <a:lnTo>
                  <a:pt x="69" y="7"/>
                </a:lnTo>
                <a:lnTo>
                  <a:pt x="76" y="0"/>
                </a:lnTo>
                <a:lnTo>
                  <a:pt x="83" y="7"/>
                </a:lnTo>
                <a:lnTo>
                  <a:pt x="97" y="14"/>
                </a:lnTo>
                <a:lnTo>
                  <a:pt x="111" y="14"/>
                </a:lnTo>
                <a:lnTo>
                  <a:pt x="132" y="14"/>
                </a:lnTo>
                <a:lnTo>
                  <a:pt x="146" y="7"/>
                </a:lnTo>
                <a:lnTo>
                  <a:pt x="146" y="14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Freeform 34"/>
          <p:cNvSpPr>
            <a:spLocks/>
          </p:cNvSpPr>
          <p:nvPr/>
        </p:nvSpPr>
        <p:spPr bwMode="auto">
          <a:xfrm>
            <a:off x="1354667" y="5229225"/>
            <a:ext cx="366184" cy="33338"/>
          </a:xfrm>
          <a:custGeom>
            <a:avLst/>
            <a:gdLst>
              <a:gd name="T0" fmla="*/ 226814475 w 173"/>
              <a:gd name="T1" fmla="*/ 0 h 28"/>
              <a:gd name="T2" fmla="*/ 259577360 w 173"/>
              <a:gd name="T3" fmla="*/ 35282188 h 28"/>
              <a:gd name="T4" fmla="*/ 312499944 w 173"/>
              <a:gd name="T5" fmla="*/ 35282188 h 28"/>
              <a:gd name="T6" fmla="*/ 347782196 w 173"/>
              <a:gd name="T7" fmla="*/ 35282188 h 28"/>
              <a:gd name="T8" fmla="*/ 383064447 w 173"/>
              <a:gd name="T9" fmla="*/ 17641888 h 28"/>
              <a:gd name="T10" fmla="*/ 418346699 w 173"/>
              <a:gd name="T11" fmla="*/ 0 h 28"/>
              <a:gd name="T12" fmla="*/ 435988619 w 173"/>
              <a:gd name="T13" fmla="*/ 17641888 h 28"/>
              <a:gd name="T14" fmla="*/ 435988619 w 173"/>
              <a:gd name="T15" fmla="*/ 52924075 h 28"/>
              <a:gd name="T16" fmla="*/ 383064447 w 173"/>
              <a:gd name="T17" fmla="*/ 52924075 h 28"/>
              <a:gd name="T18" fmla="*/ 330141864 w 173"/>
              <a:gd name="T19" fmla="*/ 70564375 h 28"/>
              <a:gd name="T20" fmla="*/ 294859612 w 173"/>
              <a:gd name="T21" fmla="*/ 70564375 h 28"/>
              <a:gd name="T22" fmla="*/ 244456395 w 173"/>
              <a:gd name="T23" fmla="*/ 52924075 h 28"/>
              <a:gd name="T24" fmla="*/ 209174143 w 173"/>
              <a:gd name="T25" fmla="*/ 52924075 h 28"/>
              <a:gd name="T26" fmla="*/ 173891892 w 173"/>
              <a:gd name="T27" fmla="*/ 52924075 h 28"/>
              <a:gd name="T28" fmla="*/ 138609640 w 173"/>
              <a:gd name="T29" fmla="*/ 70564375 h 28"/>
              <a:gd name="T30" fmla="*/ 85685468 w 173"/>
              <a:gd name="T31" fmla="*/ 70564375 h 28"/>
              <a:gd name="T32" fmla="*/ 32762885 w 173"/>
              <a:gd name="T33" fmla="*/ 52924075 h 28"/>
              <a:gd name="T34" fmla="*/ 15120965 w 173"/>
              <a:gd name="T35" fmla="*/ 35282188 h 28"/>
              <a:gd name="T36" fmla="*/ 0 w 173"/>
              <a:gd name="T37" fmla="*/ 17641888 h 28"/>
              <a:gd name="T38" fmla="*/ 15120965 w 173"/>
              <a:gd name="T39" fmla="*/ 0 h 28"/>
              <a:gd name="T40" fmla="*/ 50403217 w 173"/>
              <a:gd name="T41" fmla="*/ 17641888 h 28"/>
              <a:gd name="T42" fmla="*/ 85685468 w 173"/>
              <a:gd name="T43" fmla="*/ 35282188 h 28"/>
              <a:gd name="T44" fmla="*/ 120967720 w 173"/>
              <a:gd name="T45" fmla="*/ 35282188 h 28"/>
              <a:gd name="T46" fmla="*/ 156249972 w 173"/>
              <a:gd name="T47" fmla="*/ 35282188 h 28"/>
              <a:gd name="T48" fmla="*/ 191532224 w 173"/>
              <a:gd name="T49" fmla="*/ 17641888 h 28"/>
              <a:gd name="T50" fmla="*/ 226814475 w 173"/>
              <a:gd name="T51" fmla="*/ 0 h 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3" h="28">
                <a:moveTo>
                  <a:pt x="90" y="0"/>
                </a:moveTo>
                <a:lnTo>
                  <a:pt x="103" y="14"/>
                </a:lnTo>
                <a:lnTo>
                  <a:pt x="124" y="14"/>
                </a:lnTo>
                <a:lnTo>
                  <a:pt x="138" y="14"/>
                </a:lnTo>
                <a:lnTo>
                  <a:pt x="152" y="7"/>
                </a:lnTo>
                <a:lnTo>
                  <a:pt x="166" y="0"/>
                </a:lnTo>
                <a:lnTo>
                  <a:pt x="173" y="7"/>
                </a:lnTo>
                <a:lnTo>
                  <a:pt x="173" y="21"/>
                </a:lnTo>
                <a:lnTo>
                  <a:pt x="152" y="21"/>
                </a:lnTo>
                <a:lnTo>
                  <a:pt x="131" y="28"/>
                </a:lnTo>
                <a:lnTo>
                  <a:pt x="117" y="28"/>
                </a:lnTo>
                <a:lnTo>
                  <a:pt x="97" y="21"/>
                </a:lnTo>
                <a:lnTo>
                  <a:pt x="83" y="21"/>
                </a:lnTo>
                <a:lnTo>
                  <a:pt x="69" y="21"/>
                </a:lnTo>
                <a:lnTo>
                  <a:pt x="55" y="28"/>
                </a:lnTo>
                <a:lnTo>
                  <a:pt x="34" y="28"/>
                </a:lnTo>
                <a:lnTo>
                  <a:pt x="13" y="21"/>
                </a:lnTo>
                <a:lnTo>
                  <a:pt x="6" y="14"/>
                </a:lnTo>
                <a:lnTo>
                  <a:pt x="0" y="7"/>
                </a:lnTo>
                <a:lnTo>
                  <a:pt x="6" y="0"/>
                </a:lnTo>
                <a:lnTo>
                  <a:pt x="20" y="7"/>
                </a:lnTo>
                <a:lnTo>
                  <a:pt x="34" y="14"/>
                </a:lnTo>
                <a:lnTo>
                  <a:pt x="48" y="14"/>
                </a:lnTo>
                <a:lnTo>
                  <a:pt x="62" y="14"/>
                </a:lnTo>
                <a:lnTo>
                  <a:pt x="76" y="7"/>
                </a:lnTo>
                <a:lnTo>
                  <a:pt x="90" y="0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Text Box 12"/>
          <p:cNvSpPr txBox="1">
            <a:spLocks noChangeArrowheads="1"/>
          </p:cNvSpPr>
          <p:nvPr/>
        </p:nvSpPr>
        <p:spPr bwMode="auto">
          <a:xfrm>
            <a:off x="3657600" y="4914900"/>
            <a:ext cx="508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dirty="0"/>
              <a:t>J</a:t>
            </a:r>
            <a:r>
              <a:rPr lang="fr-FR" altLang="ja-JP" dirty="0">
                <a:latin typeface="Arial" charset="0"/>
                <a:ea typeface="ＭＳ Ｐゴシック" charset="-128"/>
              </a:rPr>
              <a:t>’é</a:t>
            </a:r>
            <a:r>
              <a:rPr lang="fr-FR" altLang="ja-JP" dirty="0">
                <a:ea typeface="ＭＳ Ｐゴシック" charset="-128"/>
              </a:rPr>
              <a:t>tais d</a:t>
            </a:r>
            <a:r>
              <a:rPr lang="fr-FR" altLang="ja-JP" dirty="0">
                <a:latin typeface="Arial" charset="0"/>
                <a:ea typeface="ＭＳ Ｐゴシック" charset="-128"/>
              </a:rPr>
              <a:t>é</a:t>
            </a:r>
            <a:r>
              <a:rPr lang="fr-FR" altLang="ja-JP" dirty="0">
                <a:ea typeface="ＭＳ Ｐゴシック" charset="-128"/>
              </a:rPr>
              <a:t>contract</a:t>
            </a:r>
            <a:r>
              <a:rPr lang="fr-FR" altLang="ja-JP" dirty="0">
                <a:latin typeface="Arial" charset="0"/>
                <a:ea typeface="ＭＳ Ｐゴシック" charset="-128"/>
              </a:rPr>
              <a:t>é</a:t>
            </a:r>
            <a:r>
              <a:rPr lang="fr-FR" altLang="ja-JP" dirty="0">
                <a:ea typeface="ＭＳ Ｐゴシック" charset="-128"/>
              </a:rPr>
              <a:t> et heureux dans l</a:t>
            </a:r>
            <a:r>
              <a:rPr lang="fr-FR" altLang="ja-JP" dirty="0">
                <a:latin typeface="Arial" charset="0"/>
                <a:ea typeface="ＭＳ Ｐゴシック" charset="-128"/>
              </a:rPr>
              <a:t>’</a:t>
            </a:r>
            <a:r>
              <a:rPr lang="fr-FR" altLang="ja-JP" dirty="0">
                <a:ea typeface="ＭＳ Ｐゴシック" charset="-128"/>
              </a:rPr>
              <a:t>eau</a:t>
            </a:r>
            <a:r>
              <a:rPr lang="fr-FR" dirty="0"/>
              <a:t>.</a:t>
            </a:r>
          </a:p>
        </p:txBody>
      </p:sp>
      <p:graphicFrame>
        <p:nvGraphicFramePr>
          <p:cNvPr id="15385" name="Object 13"/>
          <p:cNvGraphicFramePr>
            <a:graphicFrameLocks noChangeAspect="1"/>
          </p:cNvGraphicFramePr>
          <p:nvPr/>
        </p:nvGraphicFramePr>
        <p:xfrm>
          <a:off x="4165600" y="2228850"/>
          <a:ext cx="134831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r:id="rId9" imgW="2590800" imgH="3124200" progId="MS_ClipArt_Gallery">
                  <p:embed/>
                </p:oleObj>
              </mc:Choice>
              <mc:Fallback>
                <p:oleObj r:id="rId9" imgW="2590800" imgH="31242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228850"/>
                        <a:ext cx="134831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6" name="Text Box 14"/>
          <p:cNvSpPr txBox="1">
            <a:spLocks noChangeArrowheads="1"/>
          </p:cNvSpPr>
          <p:nvPr/>
        </p:nvSpPr>
        <p:spPr bwMode="auto">
          <a:xfrm>
            <a:off x="5486400" y="2686050"/>
            <a:ext cx="243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Il </a:t>
            </a:r>
            <a:r>
              <a:rPr lang="fr-FR" altLang="ja-JP">
                <a:latin typeface="Arial" charset="0"/>
                <a:ea typeface="ＭＳ Ｐゴシック" charset="-128"/>
              </a:rPr>
              <a:t>é</a:t>
            </a:r>
            <a:r>
              <a:rPr lang="fr-FR" altLang="ja-JP">
                <a:ea typeface="ＭＳ Ｐゴシック" charset="-128"/>
              </a:rPr>
              <a:t>tait </a:t>
            </a:r>
            <a:r>
              <a:rPr lang="fr-FR"/>
              <a:t>4h55.</a:t>
            </a:r>
          </a:p>
        </p:txBody>
      </p:sp>
      <p:graphicFrame>
        <p:nvGraphicFramePr>
          <p:cNvPr id="15387" name="Object 15"/>
          <p:cNvGraphicFramePr>
            <a:graphicFrameLocks noChangeAspect="1"/>
          </p:cNvGraphicFramePr>
          <p:nvPr/>
        </p:nvGraphicFramePr>
        <p:xfrm>
          <a:off x="1930401" y="1485900"/>
          <a:ext cx="156421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r:id="rId11" imgW="1943100" imgH="2197100" progId="MS_ClipArt_Gallery">
                  <p:embed/>
                </p:oleObj>
              </mc:Choice>
              <mc:Fallback>
                <p:oleObj r:id="rId11" imgW="1943100" imgH="21971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1" y="1485900"/>
                        <a:ext cx="1564217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8" name="Text Box 16"/>
          <p:cNvSpPr txBox="1">
            <a:spLocks noChangeArrowheads="1"/>
          </p:cNvSpPr>
          <p:nvPr/>
        </p:nvSpPr>
        <p:spPr bwMode="auto">
          <a:xfrm>
            <a:off x="3556000" y="1771650"/>
            <a:ext cx="284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Il pleuvait.</a:t>
            </a:r>
          </a:p>
        </p:txBody>
      </p:sp>
      <p:graphicFrame>
        <p:nvGraphicFramePr>
          <p:cNvPr id="15389" name="Object 18"/>
          <p:cNvGraphicFramePr>
            <a:graphicFrameLocks noChangeAspect="1"/>
          </p:cNvGraphicFramePr>
          <p:nvPr/>
        </p:nvGraphicFramePr>
        <p:xfrm>
          <a:off x="2743200" y="3657601"/>
          <a:ext cx="1625600" cy="822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r:id="rId13" imgW="2273300" imgH="2044700" progId="MS_ClipArt_Gallery">
                  <p:embed/>
                </p:oleObj>
              </mc:Choice>
              <mc:Fallback>
                <p:oleObj r:id="rId13" imgW="2273300" imgH="20447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57601"/>
                        <a:ext cx="1625600" cy="822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0" name="Text Box 19"/>
          <p:cNvSpPr txBox="1">
            <a:spLocks noChangeArrowheads="1"/>
          </p:cNvSpPr>
          <p:nvPr/>
        </p:nvSpPr>
        <p:spPr bwMode="auto">
          <a:xfrm>
            <a:off x="4368800" y="4000500"/>
            <a:ext cx="426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J’</a:t>
            </a:r>
            <a:r>
              <a:rPr lang="fr-FR" altLang="ja-JP">
                <a:latin typeface="Arial" charset="0"/>
                <a:ea typeface="ＭＳ Ｐゴシック" charset="-128"/>
              </a:rPr>
              <a:t>é</a:t>
            </a:r>
            <a:r>
              <a:rPr lang="fr-FR" altLang="ja-JP">
                <a:ea typeface="ＭＳ Ｐゴシック" charset="-128"/>
              </a:rPr>
              <a:t>tais dans le jardin</a:t>
            </a:r>
            <a:r>
              <a:rPr lang="fr-FR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4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114300"/>
            <a:ext cx="7772400" cy="62865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fr-FR" smtClean="0">
                <a:solidFill>
                  <a:schemeClr val="bg1"/>
                </a:solidFill>
              </a:rPr>
              <a:t>Cut and Paste</a:t>
            </a:r>
            <a:endParaRPr lang="fr-FR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5181600" y="1257301"/>
            <a:ext cx="1930400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200">
                <a:solidFill>
                  <a:srgbClr val="FF0080"/>
                </a:solidFill>
              </a:rPr>
              <a:t>AGE</a:t>
            </a:r>
            <a:endParaRPr lang="fr-FR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04800" y="800101"/>
            <a:ext cx="4368800" cy="5078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2700">
                <a:solidFill>
                  <a:srgbClr val="FF0080"/>
                </a:solidFill>
              </a:rPr>
              <a:t>PHYSICAL STATE</a:t>
            </a:r>
            <a:endParaRPr lang="fr-FR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03200" y="2000251"/>
            <a:ext cx="4470400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200">
                <a:solidFill>
                  <a:srgbClr val="FF0080"/>
                </a:solidFill>
              </a:rPr>
              <a:t>LOCATION</a:t>
            </a:r>
            <a:endParaRPr lang="fr-FR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50852" y="2716068"/>
            <a:ext cx="3044295" cy="5078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PHYSICAL STATE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016000" y="1257300"/>
            <a:ext cx="1532792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4400">
                <a:solidFill>
                  <a:srgbClr val="FF0080"/>
                </a:solidFill>
              </a:rPr>
              <a:t>TIME</a:t>
            </a:r>
            <a:endParaRPr lang="fr-FR" sz="2700">
              <a:solidFill>
                <a:srgbClr val="FF0080"/>
              </a:solidFill>
            </a:endParaRP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5791201" y="2571751"/>
            <a:ext cx="1890197" cy="5078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WEATHER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5283200" y="2057401"/>
            <a:ext cx="2646878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APPEARANCE 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6197601" y="800101"/>
            <a:ext cx="1800493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EMOTION</a:t>
            </a:r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787400" y="3787379"/>
            <a:ext cx="7772400" cy="628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sz="4400" b="0">
                <a:solidFill>
                  <a:schemeClr val="bg1"/>
                </a:solidFill>
              </a:rPr>
              <a:t>Cut and Paste</a:t>
            </a:r>
            <a:endParaRPr lang="fr-FR" sz="4400" b="0">
              <a:solidFill>
                <a:schemeClr val="tx2"/>
              </a:solidFill>
            </a:endParaRP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5181600" y="4930378"/>
            <a:ext cx="1930400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200">
                <a:solidFill>
                  <a:srgbClr val="FF0080"/>
                </a:solidFill>
              </a:rPr>
              <a:t>AGE</a:t>
            </a:r>
            <a:endParaRPr lang="fr-FR"/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304800" y="4473178"/>
            <a:ext cx="4368800" cy="5078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2700">
                <a:solidFill>
                  <a:srgbClr val="FF0080"/>
                </a:solidFill>
              </a:rPr>
              <a:t>PHYSICAL STATE</a:t>
            </a:r>
            <a:endParaRPr lang="fr-FR"/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203200" y="5673328"/>
            <a:ext cx="4470400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200">
                <a:solidFill>
                  <a:srgbClr val="FF0080"/>
                </a:solidFill>
              </a:rPr>
              <a:t>LOCATION</a:t>
            </a:r>
            <a:endParaRPr lang="fr-FR"/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450852" y="6301978"/>
            <a:ext cx="3044295" cy="5078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PHYSICAL STATE</a:t>
            </a:r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1016000" y="4930379"/>
            <a:ext cx="1532792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4400">
                <a:solidFill>
                  <a:srgbClr val="FF0080"/>
                </a:solidFill>
              </a:rPr>
              <a:t>TIME</a:t>
            </a:r>
            <a:endParaRPr lang="fr-FR" sz="2700">
              <a:solidFill>
                <a:srgbClr val="FF0080"/>
              </a:solidFill>
            </a:endParaRPr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5791201" y="6244828"/>
            <a:ext cx="1890197" cy="5078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WEATHER</a:t>
            </a:r>
          </a:p>
        </p:txBody>
      </p:sp>
      <p:sp>
        <p:nvSpPr>
          <p:cNvPr id="16402" name="Rectangle 19"/>
          <p:cNvSpPr>
            <a:spLocks noChangeArrowheads="1"/>
          </p:cNvSpPr>
          <p:nvPr/>
        </p:nvSpPr>
        <p:spPr bwMode="auto">
          <a:xfrm>
            <a:off x="5283200" y="5730478"/>
            <a:ext cx="2646878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APPEARANCE </a:t>
            </a:r>
          </a:p>
        </p:txBody>
      </p:sp>
      <p:sp>
        <p:nvSpPr>
          <p:cNvPr id="16403" name="Rectangle 20"/>
          <p:cNvSpPr>
            <a:spLocks noChangeArrowheads="1"/>
          </p:cNvSpPr>
          <p:nvPr/>
        </p:nvSpPr>
        <p:spPr bwMode="auto">
          <a:xfrm>
            <a:off x="6197601" y="4473178"/>
            <a:ext cx="1800493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EMOTION</a:t>
            </a:r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>
            <a:off x="508000" y="337185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3450"/>
          </a:xfrm>
          <a:solidFill>
            <a:srgbClr val="000000"/>
          </a:solidFill>
        </p:spPr>
        <p:txBody>
          <a:bodyPr>
            <a:normAutofit fontScale="90000"/>
          </a:bodyPr>
          <a:lstStyle/>
          <a:p>
            <a:r>
              <a:rPr lang="fr-FR" sz="3400" dirty="0" err="1" smtClean="0">
                <a:solidFill>
                  <a:schemeClr val="bg1"/>
                </a:solidFill>
              </a:rPr>
              <a:t>Why</a:t>
            </a:r>
            <a:r>
              <a:rPr lang="fr-FR" sz="3400" dirty="0" smtClean="0">
                <a:solidFill>
                  <a:schemeClr val="bg1"/>
                </a:solidFill>
              </a:rPr>
              <a:t> are </a:t>
            </a:r>
            <a:r>
              <a:rPr lang="fr-FR" sz="3400" dirty="0" err="1" smtClean="0">
                <a:solidFill>
                  <a:schemeClr val="bg1"/>
                </a:solidFill>
              </a:rPr>
              <a:t>these</a:t>
            </a:r>
            <a:r>
              <a:rPr lang="fr-FR" sz="3400" dirty="0" smtClean="0">
                <a:solidFill>
                  <a:schemeClr val="bg1"/>
                </a:solidFill>
              </a:rPr>
              <a:t> descriptions </a:t>
            </a:r>
            <a:r>
              <a:rPr lang="fr-FR" sz="3400" dirty="0" err="1" smtClean="0">
                <a:solidFill>
                  <a:schemeClr val="bg1"/>
                </a:solidFill>
              </a:rPr>
              <a:t>imperfect</a:t>
            </a:r>
            <a:r>
              <a:rPr lang="fr-FR" sz="3400" dirty="0" smtClean="0">
                <a:solidFill>
                  <a:schemeClr val="bg1"/>
                </a:solidFill>
              </a:rPr>
              <a:t> due to </a:t>
            </a:r>
            <a:r>
              <a:rPr lang="fr-FR" sz="3400" dirty="0" err="1" smtClean="0">
                <a:solidFill>
                  <a:schemeClr val="bg1"/>
                </a:solidFill>
              </a:rPr>
              <a:t>criteria</a:t>
            </a:r>
            <a:r>
              <a:rPr lang="fr-FR" sz="3400" dirty="0" smtClean="0">
                <a:solidFill>
                  <a:schemeClr val="bg1"/>
                </a:solidFill>
              </a:rPr>
              <a:t> of </a:t>
            </a:r>
            <a:r>
              <a:rPr lang="fr-FR" sz="3400" dirty="0" smtClean="0">
                <a:solidFill>
                  <a:schemeClr val="bg1"/>
                </a:solidFill>
              </a:rPr>
              <a:t>OH WHAT A DEAL?</a:t>
            </a:r>
            <a:endParaRPr lang="fr-FR" sz="3400" dirty="0" smtClean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09600" y="857250"/>
          <a:ext cx="139911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r:id="rId3" imgW="3898900" imgH="3962400" progId="MS_ClipArt_Gallery">
                  <p:embed/>
                </p:oleObj>
              </mc:Choice>
              <mc:Fallback>
                <p:oleObj r:id="rId3" imgW="3898900" imgH="39624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57250"/>
                        <a:ext cx="139911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35200" y="1028700"/>
            <a:ext cx="294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I was athletic.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219200" y="2857500"/>
          <a:ext cx="1331384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r:id="rId5" imgW="1866900" imgH="1993900" progId="MS_ClipArt_Gallery">
                  <p:embed/>
                </p:oleObj>
              </mc:Choice>
              <mc:Fallback>
                <p:oleObj r:id="rId5" imgW="1866900" imgH="19939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57500"/>
                        <a:ext cx="1331384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641600" y="3200400"/>
            <a:ext cx="243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I was cold.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711200" y="5657850"/>
          <a:ext cx="1930400" cy="789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r:id="rId7" imgW="2603500" imgH="1892300" progId="MS_ClipArt_Gallery">
                  <p:embed/>
                </p:oleObj>
              </mc:Choice>
              <mc:Fallback>
                <p:oleObj r:id="rId7" imgW="2603500" imgH="18923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5657850"/>
                        <a:ext cx="1930400" cy="789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946400" y="5886450"/>
            <a:ext cx="568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I was six.  My sister was seven.</a:t>
            </a:r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1045634" y="4800601"/>
            <a:ext cx="2713567" cy="651272"/>
          </a:xfrm>
          <a:custGeom>
            <a:avLst/>
            <a:gdLst>
              <a:gd name="T0" fmla="*/ 1990923438 w 1282"/>
              <a:gd name="T1" fmla="*/ 0 h 547"/>
              <a:gd name="T2" fmla="*/ 1554937200 w 1282"/>
              <a:gd name="T3" fmla="*/ 17641898 h 547"/>
              <a:gd name="T4" fmla="*/ 1275199063 w 1282"/>
              <a:gd name="T5" fmla="*/ 0 h 547"/>
              <a:gd name="T6" fmla="*/ 1048385000 w 1282"/>
              <a:gd name="T7" fmla="*/ 35282208 h 547"/>
              <a:gd name="T8" fmla="*/ 856853125 w 1282"/>
              <a:gd name="T9" fmla="*/ 120967570 h 547"/>
              <a:gd name="T10" fmla="*/ 733366263 w 1282"/>
              <a:gd name="T11" fmla="*/ 226814193 h 547"/>
              <a:gd name="T12" fmla="*/ 645160000 w 1282"/>
              <a:gd name="T13" fmla="*/ 365423660 h 547"/>
              <a:gd name="T14" fmla="*/ 471270013 w 1282"/>
              <a:gd name="T15" fmla="*/ 453628386 h 547"/>
              <a:gd name="T16" fmla="*/ 350302513 w 1282"/>
              <a:gd name="T17" fmla="*/ 592237854 h 547"/>
              <a:gd name="T18" fmla="*/ 156249688 w 1282"/>
              <a:gd name="T19" fmla="*/ 680442579 h 547"/>
              <a:gd name="T20" fmla="*/ 17641888 w 1282"/>
              <a:gd name="T21" fmla="*/ 768648893 h 547"/>
              <a:gd name="T22" fmla="*/ 0 w 1282"/>
              <a:gd name="T23" fmla="*/ 942538980 h 547"/>
              <a:gd name="T24" fmla="*/ 105846563 w 1282"/>
              <a:gd name="T25" fmla="*/ 1098788758 h 547"/>
              <a:gd name="T26" fmla="*/ 350302513 w 1282"/>
              <a:gd name="T27" fmla="*/ 1204635381 h 547"/>
              <a:gd name="T28" fmla="*/ 577116575 w 1282"/>
              <a:gd name="T29" fmla="*/ 1307962641 h 547"/>
              <a:gd name="T30" fmla="*/ 874495013 w 1282"/>
              <a:gd name="T31" fmla="*/ 1325602951 h 547"/>
              <a:gd name="T32" fmla="*/ 1204634688 w 1282"/>
              <a:gd name="T33" fmla="*/ 1307962641 h 547"/>
              <a:gd name="T34" fmla="*/ 1572577500 w 1282"/>
              <a:gd name="T35" fmla="*/ 1343244848 h 547"/>
              <a:gd name="T36" fmla="*/ 1955641250 w 1282"/>
              <a:gd name="T37" fmla="*/ 1325602951 h 547"/>
              <a:gd name="T38" fmla="*/ 2147483647 w 1282"/>
              <a:gd name="T39" fmla="*/ 1378527056 h 547"/>
              <a:gd name="T40" fmla="*/ 2147483647 w 1282"/>
              <a:gd name="T41" fmla="*/ 1343244848 h 547"/>
              <a:gd name="T42" fmla="*/ 2147483647 w 1282"/>
              <a:gd name="T43" fmla="*/ 1343244848 h 547"/>
              <a:gd name="T44" fmla="*/ 2147483647 w 1282"/>
              <a:gd name="T45" fmla="*/ 1275199797 h 547"/>
              <a:gd name="T46" fmla="*/ 2147483647 w 1282"/>
              <a:gd name="T47" fmla="*/ 1134070965 h 547"/>
              <a:gd name="T48" fmla="*/ 2147483647 w 1282"/>
              <a:gd name="T49" fmla="*/ 995463086 h 547"/>
              <a:gd name="T50" fmla="*/ 2147483647 w 1282"/>
              <a:gd name="T51" fmla="*/ 836692357 h 547"/>
              <a:gd name="T52" fmla="*/ 2147483647 w 1282"/>
              <a:gd name="T53" fmla="*/ 680442579 h 547"/>
              <a:gd name="T54" fmla="*/ 2147483647 w 1282"/>
              <a:gd name="T55" fmla="*/ 559475010 h 547"/>
              <a:gd name="T56" fmla="*/ 2147483647 w 1282"/>
              <a:gd name="T57" fmla="*/ 400705868 h 547"/>
              <a:gd name="T58" fmla="*/ 2147483647 w 1282"/>
              <a:gd name="T59" fmla="*/ 244456091 h 547"/>
              <a:gd name="T60" fmla="*/ 2147483647 w 1282"/>
              <a:gd name="T61" fmla="*/ 156249777 h 547"/>
              <a:gd name="T62" fmla="*/ 2147483647 w 1282"/>
              <a:gd name="T63" fmla="*/ 70564416 h 547"/>
              <a:gd name="T64" fmla="*/ 2147483647 w 1282"/>
              <a:gd name="T65" fmla="*/ 17641898 h 547"/>
              <a:gd name="T66" fmla="*/ 2147483647 w 1282"/>
              <a:gd name="T67" fmla="*/ 17641898 h 547"/>
              <a:gd name="T68" fmla="*/ 2147483647 w 1282"/>
              <a:gd name="T69" fmla="*/ 0 h 54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282" h="547">
                <a:moveTo>
                  <a:pt x="956" y="0"/>
                </a:moveTo>
                <a:lnTo>
                  <a:pt x="790" y="0"/>
                </a:lnTo>
                <a:lnTo>
                  <a:pt x="672" y="14"/>
                </a:lnTo>
                <a:lnTo>
                  <a:pt x="617" y="7"/>
                </a:lnTo>
                <a:lnTo>
                  <a:pt x="575" y="7"/>
                </a:lnTo>
                <a:lnTo>
                  <a:pt x="506" y="0"/>
                </a:lnTo>
                <a:lnTo>
                  <a:pt x="464" y="0"/>
                </a:lnTo>
                <a:lnTo>
                  <a:pt x="416" y="14"/>
                </a:lnTo>
                <a:lnTo>
                  <a:pt x="388" y="42"/>
                </a:lnTo>
                <a:lnTo>
                  <a:pt x="340" y="48"/>
                </a:lnTo>
                <a:lnTo>
                  <a:pt x="305" y="76"/>
                </a:lnTo>
                <a:lnTo>
                  <a:pt x="291" y="90"/>
                </a:lnTo>
                <a:lnTo>
                  <a:pt x="277" y="125"/>
                </a:lnTo>
                <a:lnTo>
                  <a:pt x="256" y="145"/>
                </a:lnTo>
                <a:lnTo>
                  <a:pt x="222" y="159"/>
                </a:lnTo>
                <a:lnTo>
                  <a:pt x="187" y="180"/>
                </a:lnTo>
                <a:lnTo>
                  <a:pt x="166" y="208"/>
                </a:lnTo>
                <a:lnTo>
                  <a:pt x="139" y="235"/>
                </a:lnTo>
                <a:lnTo>
                  <a:pt x="97" y="256"/>
                </a:lnTo>
                <a:lnTo>
                  <a:pt x="62" y="270"/>
                </a:lnTo>
                <a:lnTo>
                  <a:pt x="28" y="284"/>
                </a:lnTo>
                <a:lnTo>
                  <a:pt x="7" y="305"/>
                </a:lnTo>
                <a:lnTo>
                  <a:pt x="0" y="332"/>
                </a:lnTo>
                <a:lnTo>
                  <a:pt x="0" y="374"/>
                </a:lnTo>
                <a:lnTo>
                  <a:pt x="7" y="409"/>
                </a:lnTo>
                <a:lnTo>
                  <a:pt x="42" y="436"/>
                </a:lnTo>
                <a:lnTo>
                  <a:pt x="90" y="464"/>
                </a:lnTo>
                <a:lnTo>
                  <a:pt x="139" y="478"/>
                </a:lnTo>
                <a:lnTo>
                  <a:pt x="180" y="499"/>
                </a:lnTo>
                <a:lnTo>
                  <a:pt x="229" y="519"/>
                </a:lnTo>
                <a:lnTo>
                  <a:pt x="291" y="526"/>
                </a:lnTo>
                <a:lnTo>
                  <a:pt x="347" y="526"/>
                </a:lnTo>
                <a:lnTo>
                  <a:pt x="409" y="519"/>
                </a:lnTo>
                <a:lnTo>
                  <a:pt x="478" y="519"/>
                </a:lnTo>
                <a:lnTo>
                  <a:pt x="548" y="533"/>
                </a:lnTo>
                <a:lnTo>
                  <a:pt x="624" y="533"/>
                </a:lnTo>
                <a:lnTo>
                  <a:pt x="707" y="540"/>
                </a:lnTo>
                <a:lnTo>
                  <a:pt x="776" y="526"/>
                </a:lnTo>
                <a:lnTo>
                  <a:pt x="852" y="533"/>
                </a:lnTo>
                <a:lnTo>
                  <a:pt x="922" y="547"/>
                </a:lnTo>
                <a:lnTo>
                  <a:pt x="984" y="540"/>
                </a:lnTo>
                <a:lnTo>
                  <a:pt x="1040" y="533"/>
                </a:lnTo>
                <a:lnTo>
                  <a:pt x="1095" y="533"/>
                </a:lnTo>
                <a:lnTo>
                  <a:pt x="1150" y="533"/>
                </a:lnTo>
                <a:lnTo>
                  <a:pt x="1185" y="512"/>
                </a:lnTo>
                <a:lnTo>
                  <a:pt x="1199" y="506"/>
                </a:lnTo>
                <a:lnTo>
                  <a:pt x="1234" y="478"/>
                </a:lnTo>
                <a:lnTo>
                  <a:pt x="1275" y="450"/>
                </a:lnTo>
                <a:lnTo>
                  <a:pt x="1282" y="422"/>
                </a:lnTo>
                <a:lnTo>
                  <a:pt x="1282" y="395"/>
                </a:lnTo>
                <a:lnTo>
                  <a:pt x="1275" y="367"/>
                </a:lnTo>
                <a:lnTo>
                  <a:pt x="1261" y="332"/>
                </a:lnTo>
                <a:lnTo>
                  <a:pt x="1254" y="298"/>
                </a:lnTo>
                <a:lnTo>
                  <a:pt x="1261" y="270"/>
                </a:lnTo>
                <a:lnTo>
                  <a:pt x="1268" y="249"/>
                </a:lnTo>
                <a:lnTo>
                  <a:pt x="1268" y="222"/>
                </a:lnTo>
                <a:lnTo>
                  <a:pt x="1261" y="187"/>
                </a:lnTo>
                <a:lnTo>
                  <a:pt x="1247" y="159"/>
                </a:lnTo>
                <a:lnTo>
                  <a:pt x="1247" y="132"/>
                </a:lnTo>
                <a:lnTo>
                  <a:pt x="1247" y="97"/>
                </a:lnTo>
                <a:lnTo>
                  <a:pt x="1247" y="83"/>
                </a:lnTo>
                <a:lnTo>
                  <a:pt x="1241" y="62"/>
                </a:lnTo>
                <a:lnTo>
                  <a:pt x="1220" y="42"/>
                </a:lnTo>
                <a:lnTo>
                  <a:pt x="1185" y="28"/>
                </a:lnTo>
                <a:lnTo>
                  <a:pt x="1144" y="14"/>
                </a:lnTo>
                <a:lnTo>
                  <a:pt x="1088" y="7"/>
                </a:lnTo>
                <a:lnTo>
                  <a:pt x="1033" y="14"/>
                </a:lnTo>
                <a:lnTo>
                  <a:pt x="1005" y="7"/>
                </a:lnTo>
                <a:lnTo>
                  <a:pt x="977" y="0"/>
                </a:lnTo>
                <a:lnTo>
                  <a:pt x="956" y="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2673351" y="4907757"/>
            <a:ext cx="264583" cy="164306"/>
          </a:xfrm>
          <a:custGeom>
            <a:avLst/>
            <a:gdLst>
              <a:gd name="T0" fmla="*/ 158768650 w 125"/>
              <a:gd name="T1" fmla="*/ 120967500 h 138"/>
              <a:gd name="T2" fmla="*/ 194050749 w 125"/>
              <a:gd name="T3" fmla="*/ 105846563 h 138"/>
              <a:gd name="T4" fmla="*/ 226813491 w 125"/>
              <a:gd name="T5" fmla="*/ 105846563 h 138"/>
              <a:gd name="T6" fmla="*/ 262095590 w 125"/>
              <a:gd name="T7" fmla="*/ 105846563 h 138"/>
              <a:gd name="T8" fmla="*/ 297377688 w 125"/>
              <a:gd name="T9" fmla="*/ 120967500 h 138"/>
              <a:gd name="T10" fmla="*/ 315017944 w 125"/>
              <a:gd name="T11" fmla="*/ 156249688 h 138"/>
              <a:gd name="T12" fmla="*/ 315017944 w 125"/>
              <a:gd name="T13" fmla="*/ 173891575 h 138"/>
              <a:gd name="T14" fmla="*/ 315017944 w 125"/>
              <a:gd name="T15" fmla="*/ 209173763 h 138"/>
              <a:gd name="T16" fmla="*/ 297377688 w 125"/>
              <a:gd name="T17" fmla="*/ 244455950 h 138"/>
              <a:gd name="T18" fmla="*/ 279735845 w 125"/>
              <a:gd name="T19" fmla="*/ 279738138 h 138"/>
              <a:gd name="T20" fmla="*/ 244453747 w 125"/>
              <a:gd name="T21" fmla="*/ 297378438 h 138"/>
              <a:gd name="T22" fmla="*/ 209171648 w 125"/>
              <a:gd name="T23" fmla="*/ 315020325 h 138"/>
              <a:gd name="T24" fmla="*/ 176410493 w 125"/>
              <a:gd name="T25" fmla="*/ 332660625 h 138"/>
              <a:gd name="T26" fmla="*/ 141128394 w 125"/>
              <a:gd name="T27" fmla="*/ 347781563 h 138"/>
              <a:gd name="T28" fmla="*/ 105846296 w 125"/>
              <a:gd name="T29" fmla="*/ 347781563 h 138"/>
              <a:gd name="T30" fmla="*/ 70564197 w 125"/>
              <a:gd name="T31" fmla="*/ 347781563 h 138"/>
              <a:gd name="T32" fmla="*/ 35282099 w 125"/>
              <a:gd name="T33" fmla="*/ 347781563 h 138"/>
              <a:gd name="T34" fmla="*/ 17640256 w 125"/>
              <a:gd name="T35" fmla="*/ 332660625 h 138"/>
              <a:gd name="T36" fmla="*/ 0 w 125"/>
              <a:gd name="T37" fmla="*/ 315020325 h 138"/>
              <a:gd name="T38" fmla="*/ 0 w 125"/>
              <a:gd name="T39" fmla="*/ 279738138 h 138"/>
              <a:gd name="T40" fmla="*/ 0 w 125"/>
              <a:gd name="T41" fmla="*/ 244455950 h 138"/>
              <a:gd name="T42" fmla="*/ 17640256 w 125"/>
              <a:gd name="T43" fmla="*/ 209173763 h 138"/>
              <a:gd name="T44" fmla="*/ 52922354 w 125"/>
              <a:gd name="T45" fmla="*/ 173891575 h 138"/>
              <a:gd name="T46" fmla="*/ 70564197 w 125"/>
              <a:gd name="T47" fmla="*/ 156249688 h 138"/>
              <a:gd name="T48" fmla="*/ 105846296 w 125"/>
              <a:gd name="T49" fmla="*/ 138609388 h 138"/>
              <a:gd name="T50" fmla="*/ 123486551 w 125"/>
              <a:gd name="T51" fmla="*/ 105846563 h 138"/>
              <a:gd name="T52" fmla="*/ 123486551 w 125"/>
              <a:gd name="T53" fmla="*/ 70564375 h 138"/>
              <a:gd name="T54" fmla="*/ 105846296 w 125"/>
              <a:gd name="T55" fmla="*/ 52924075 h 138"/>
              <a:gd name="T56" fmla="*/ 105846296 w 125"/>
              <a:gd name="T57" fmla="*/ 35282188 h 138"/>
              <a:gd name="T58" fmla="*/ 123486551 w 125"/>
              <a:gd name="T59" fmla="*/ 17641888 h 138"/>
              <a:gd name="T60" fmla="*/ 141128394 w 125"/>
              <a:gd name="T61" fmla="*/ 0 h 138"/>
              <a:gd name="T62" fmla="*/ 158768650 w 125"/>
              <a:gd name="T63" fmla="*/ 17641888 h 138"/>
              <a:gd name="T64" fmla="*/ 158768650 w 125"/>
              <a:gd name="T65" fmla="*/ 35282188 h 138"/>
              <a:gd name="T66" fmla="*/ 158768650 w 125"/>
              <a:gd name="T67" fmla="*/ 70564375 h 138"/>
              <a:gd name="T68" fmla="*/ 141128394 w 125"/>
              <a:gd name="T69" fmla="*/ 105846563 h 138"/>
              <a:gd name="T70" fmla="*/ 158768650 w 125"/>
              <a:gd name="T71" fmla="*/ 120967500 h 13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5" h="138">
                <a:moveTo>
                  <a:pt x="63" y="48"/>
                </a:moveTo>
                <a:lnTo>
                  <a:pt x="77" y="42"/>
                </a:lnTo>
                <a:lnTo>
                  <a:pt x="90" y="42"/>
                </a:lnTo>
                <a:lnTo>
                  <a:pt x="104" y="42"/>
                </a:lnTo>
                <a:lnTo>
                  <a:pt x="118" y="48"/>
                </a:lnTo>
                <a:lnTo>
                  <a:pt x="125" y="62"/>
                </a:lnTo>
                <a:lnTo>
                  <a:pt x="125" y="69"/>
                </a:lnTo>
                <a:lnTo>
                  <a:pt x="125" y="83"/>
                </a:lnTo>
                <a:lnTo>
                  <a:pt x="118" y="97"/>
                </a:lnTo>
                <a:lnTo>
                  <a:pt x="111" y="111"/>
                </a:lnTo>
                <a:lnTo>
                  <a:pt x="97" y="118"/>
                </a:lnTo>
                <a:lnTo>
                  <a:pt x="83" y="125"/>
                </a:lnTo>
                <a:lnTo>
                  <a:pt x="70" y="132"/>
                </a:lnTo>
                <a:lnTo>
                  <a:pt x="56" y="138"/>
                </a:lnTo>
                <a:lnTo>
                  <a:pt x="42" y="138"/>
                </a:lnTo>
                <a:lnTo>
                  <a:pt x="28" y="138"/>
                </a:lnTo>
                <a:lnTo>
                  <a:pt x="14" y="138"/>
                </a:lnTo>
                <a:lnTo>
                  <a:pt x="7" y="132"/>
                </a:lnTo>
                <a:lnTo>
                  <a:pt x="0" y="125"/>
                </a:lnTo>
                <a:lnTo>
                  <a:pt x="0" y="111"/>
                </a:lnTo>
                <a:lnTo>
                  <a:pt x="0" y="97"/>
                </a:lnTo>
                <a:lnTo>
                  <a:pt x="7" y="83"/>
                </a:lnTo>
                <a:lnTo>
                  <a:pt x="21" y="69"/>
                </a:lnTo>
                <a:lnTo>
                  <a:pt x="28" y="62"/>
                </a:lnTo>
                <a:lnTo>
                  <a:pt x="42" y="55"/>
                </a:lnTo>
                <a:lnTo>
                  <a:pt x="49" y="42"/>
                </a:lnTo>
                <a:lnTo>
                  <a:pt x="49" y="28"/>
                </a:lnTo>
                <a:lnTo>
                  <a:pt x="42" y="21"/>
                </a:lnTo>
                <a:lnTo>
                  <a:pt x="42" y="14"/>
                </a:lnTo>
                <a:lnTo>
                  <a:pt x="49" y="7"/>
                </a:lnTo>
                <a:lnTo>
                  <a:pt x="56" y="0"/>
                </a:lnTo>
                <a:lnTo>
                  <a:pt x="63" y="7"/>
                </a:lnTo>
                <a:lnTo>
                  <a:pt x="63" y="14"/>
                </a:lnTo>
                <a:lnTo>
                  <a:pt x="63" y="28"/>
                </a:lnTo>
                <a:lnTo>
                  <a:pt x="56" y="42"/>
                </a:lnTo>
                <a:lnTo>
                  <a:pt x="63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2307168" y="4964906"/>
            <a:ext cx="410633" cy="100013"/>
          </a:xfrm>
          <a:custGeom>
            <a:avLst/>
            <a:gdLst>
              <a:gd name="T0" fmla="*/ 123488450 w 194"/>
              <a:gd name="T1" fmla="*/ 52924075 h 84"/>
              <a:gd name="T2" fmla="*/ 173891575 w 194"/>
              <a:gd name="T3" fmla="*/ 88206263 h 84"/>
              <a:gd name="T4" fmla="*/ 244455950 w 194"/>
              <a:gd name="T5" fmla="*/ 123488450 h 84"/>
              <a:gd name="T6" fmla="*/ 297378438 w 194"/>
              <a:gd name="T7" fmla="*/ 158770638 h 84"/>
              <a:gd name="T8" fmla="*/ 315020325 w 194"/>
              <a:gd name="T9" fmla="*/ 176410938 h 84"/>
              <a:gd name="T10" fmla="*/ 297378438 w 194"/>
              <a:gd name="T11" fmla="*/ 194052825 h 84"/>
              <a:gd name="T12" fmla="*/ 279738138 w 194"/>
              <a:gd name="T13" fmla="*/ 211693125 h 84"/>
              <a:gd name="T14" fmla="*/ 226814063 w 194"/>
              <a:gd name="T15" fmla="*/ 194052825 h 84"/>
              <a:gd name="T16" fmla="*/ 209173763 w 194"/>
              <a:gd name="T17" fmla="*/ 176410938 h 84"/>
              <a:gd name="T18" fmla="*/ 138609388 w 194"/>
              <a:gd name="T19" fmla="*/ 141128750 h 84"/>
              <a:gd name="T20" fmla="*/ 105846563 w 194"/>
              <a:gd name="T21" fmla="*/ 105846563 h 84"/>
              <a:gd name="T22" fmla="*/ 52924075 w 194"/>
              <a:gd name="T23" fmla="*/ 88206263 h 84"/>
              <a:gd name="T24" fmla="*/ 0 w 194"/>
              <a:gd name="T25" fmla="*/ 52924075 h 84"/>
              <a:gd name="T26" fmla="*/ 0 w 194"/>
              <a:gd name="T27" fmla="*/ 17641888 h 84"/>
              <a:gd name="T28" fmla="*/ 17641888 w 194"/>
              <a:gd name="T29" fmla="*/ 0 h 84"/>
              <a:gd name="T30" fmla="*/ 35282188 w 194"/>
              <a:gd name="T31" fmla="*/ 0 h 84"/>
              <a:gd name="T32" fmla="*/ 88206263 w 194"/>
              <a:gd name="T33" fmla="*/ 0 h 84"/>
              <a:gd name="T34" fmla="*/ 173891575 w 194"/>
              <a:gd name="T35" fmla="*/ 0 h 84"/>
              <a:gd name="T36" fmla="*/ 297378438 w 194"/>
              <a:gd name="T37" fmla="*/ 17641888 h 84"/>
              <a:gd name="T38" fmla="*/ 367942813 w 194"/>
              <a:gd name="T39" fmla="*/ 17641888 h 84"/>
              <a:gd name="T40" fmla="*/ 471270013 w 194"/>
              <a:gd name="T41" fmla="*/ 0 h 84"/>
              <a:gd name="T42" fmla="*/ 488910313 w 194"/>
              <a:gd name="T43" fmla="*/ 0 h 84"/>
              <a:gd name="T44" fmla="*/ 488910313 w 194"/>
              <a:gd name="T45" fmla="*/ 17641888 h 84"/>
              <a:gd name="T46" fmla="*/ 435987825 w 194"/>
              <a:gd name="T47" fmla="*/ 52924075 h 84"/>
              <a:gd name="T48" fmla="*/ 400705638 w 194"/>
              <a:gd name="T49" fmla="*/ 52924075 h 84"/>
              <a:gd name="T50" fmla="*/ 315020325 w 194"/>
              <a:gd name="T51" fmla="*/ 52924075 h 84"/>
              <a:gd name="T52" fmla="*/ 209173763 w 194"/>
              <a:gd name="T53" fmla="*/ 52924075 h 84"/>
              <a:gd name="T54" fmla="*/ 209173763 w 194"/>
              <a:gd name="T55" fmla="*/ 52924075 h 84"/>
              <a:gd name="T56" fmla="*/ 156249688 w 194"/>
              <a:gd name="T57" fmla="*/ 52924075 h 84"/>
              <a:gd name="T58" fmla="*/ 105846563 w 194"/>
              <a:gd name="T59" fmla="*/ 52924075 h 84"/>
              <a:gd name="T60" fmla="*/ 123488450 w 194"/>
              <a:gd name="T61" fmla="*/ 52924075 h 8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94" h="84">
                <a:moveTo>
                  <a:pt x="49" y="21"/>
                </a:moveTo>
                <a:lnTo>
                  <a:pt x="69" y="35"/>
                </a:lnTo>
                <a:lnTo>
                  <a:pt x="97" y="49"/>
                </a:lnTo>
                <a:lnTo>
                  <a:pt x="118" y="63"/>
                </a:lnTo>
                <a:lnTo>
                  <a:pt x="125" y="70"/>
                </a:lnTo>
                <a:lnTo>
                  <a:pt x="118" y="77"/>
                </a:lnTo>
                <a:lnTo>
                  <a:pt x="111" y="84"/>
                </a:lnTo>
                <a:lnTo>
                  <a:pt x="90" y="77"/>
                </a:lnTo>
                <a:lnTo>
                  <a:pt x="83" y="70"/>
                </a:lnTo>
                <a:lnTo>
                  <a:pt x="55" y="56"/>
                </a:lnTo>
                <a:lnTo>
                  <a:pt x="42" y="42"/>
                </a:lnTo>
                <a:lnTo>
                  <a:pt x="21" y="35"/>
                </a:lnTo>
                <a:lnTo>
                  <a:pt x="0" y="21"/>
                </a:lnTo>
                <a:lnTo>
                  <a:pt x="0" y="7"/>
                </a:lnTo>
                <a:lnTo>
                  <a:pt x="7" y="0"/>
                </a:lnTo>
                <a:lnTo>
                  <a:pt x="14" y="0"/>
                </a:lnTo>
                <a:lnTo>
                  <a:pt x="35" y="0"/>
                </a:lnTo>
                <a:lnTo>
                  <a:pt x="69" y="0"/>
                </a:lnTo>
                <a:lnTo>
                  <a:pt x="118" y="7"/>
                </a:lnTo>
                <a:lnTo>
                  <a:pt x="146" y="7"/>
                </a:lnTo>
                <a:lnTo>
                  <a:pt x="187" y="0"/>
                </a:lnTo>
                <a:lnTo>
                  <a:pt x="194" y="0"/>
                </a:lnTo>
                <a:lnTo>
                  <a:pt x="194" y="7"/>
                </a:lnTo>
                <a:lnTo>
                  <a:pt x="173" y="21"/>
                </a:lnTo>
                <a:lnTo>
                  <a:pt x="159" y="21"/>
                </a:lnTo>
                <a:lnTo>
                  <a:pt x="125" y="21"/>
                </a:lnTo>
                <a:lnTo>
                  <a:pt x="83" y="21"/>
                </a:lnTo>
                <a:lnTo>
                  <a:pt x="62" y="21"/>
                </a:lnTo>
                <a:lnTo>
                  <a:pt x="42" y="21"/>
                </a:lnTo>
                <a:lnTo>
                  <a:pt x="49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717800" y="5014913"/>
            <a:ext cx="499533" cy="115491"/>
          </a:xfrm>
          <a:custGeom>
            <a:avLst/>
            <a:gdLst>
              <a:gd name="T0" fmla="*/ 173891575 w 236"/>
              <a:gd name="T1" fmla="*/ 156250195 h 97"/>
              <a:gd name="T2" fmla="*/ 88206263 w 236"/>
              <a:gd name="T3" fmla="*/ 156250195 h 97"/>
              <a:gd name="T4" fmla="*/ 17641888 w 236"/>
              <a:gd name="T5" fmla="*/ 173892140 h 97"/>
              <a:gd name="T6" fmla="*/ 0 w 236"/>
              <a:gd name="T7" fmla="*/ 191532497 h 97"/>
              <a:gd name="T8" fmla="*/ 0 w 236"/>
              <a:gd name="T9" fmla="*/ 209174442 h 97"/>
              <a:gd name="T10" fmla="*/ 0 w 236"/>
              <a:gd name="T11" fmla="*/ 226814799 h 97"/>
              <a:gd name="T12" fmla="*/ 17641888 w 236"/>
              <a:gd name="T13" fmla="*/ 244456744 h 97"/>
              <a:gd name="T14" fmla="*/ 70564375 w 236"/>
              <a:gd name="T15" fmla="*/ 244456744 h 97"/>
              <a:gd name="T16" fmla="*/ 141128750 w 236"/>
              <a:gd name="T17" fmla="*/ 226814799 h 97"/>
              <a:gd name="T18" fmla="*/ 226814063 w 236"/>
              <a:gd name="T19" fmla="*/ 209174442 h 97"/>
              <a:gd name="T20" fmla="*/ 332660625 w 236"/>
              <a:gd name="T21" fmla="*/ 191532497 h 97"/>
              <a:gd name="T22" fmla="*/ 435987825 w 236"/>
              <a:gd name="T23" fmla="*/ 173892140 h 97"/>
              <a:gd name="T24" fmla="*/ 435987825 w 236"/>
              <a:gd name="T25" fmla="*/ 191532497 h 97"/>
              <a:gd name="T26" fmla="*/ 541834388 w 236"/>
              <a:gd name="T27" fmla="*/ 191532497 h 97"/>
              <a:gd name="T28" fmla="*/ 559474688 w 236"/>
              <a:gd name="T29" fmla="*/ 191532497 h 97"/>
              <a:gd name="T30" fmla="*/ 577116575 w 236"/>
              <a:gd name="T31" fmla="*/ 173892140 h 97"/>
              <a:gd name="T32" fmla="*/ 594756875 w 236"/>
              <a:gd name="T33" fmla="*/ 138609838 h 97"/>
              <a:gd name="T34" fmla="*/ 577116575 w 236"/>
              <a:gd name="T35" fmla="*/ 120967893 h 97"/>
              <a:gd name="T36" fmla="*/ 541834388 w 236"/>
              <a:gd name="T37" fmla="*/ 88206549 h 97"/>
              <a:gd name="T38" fmla="*/ 471270013 w 236"/>
              <a:gd name="T39" fmla="*/ 52924247 h 97"/>
              <a:gd name="T40" fmla="*/ 385584700 w 236"/>
              <a:gd name="T41" fmla="*/ 17641945 h 97"/>
              <a:gd name="T42" fmla="*/ 297378438 w 236"/>
              <a:gd name="T43" fmla="*/ 0 h 97"/>
              <a:gd name="T44" fmla="*/ 279738138 w 236"/>
              <a:gd name="T45" fmla="*/ 17641945 h 97"/>
              <a:gd name="T46" fmla="*/ 279738138 w 236"/>
              <a:gd name="T47" fmla="*/ 35282302 h 97"/>
              <a:gd name="T48" fmla="*/ 315020325 w 236"/>
              <a:gd name="T49" fmla="*/ 52924247 h 97"/>
              <a:gd name="T50" fmla="*/ 332660625 w 236"/>
              <a:gd name="T51" fmla="*/ 70564604 h 97"/>
              <a:gd name="T52" fmla="*/ 400705638 w 236"/>
              <a:gd name="T53" fmla="*/ 88206549 h 97"/>
              <a:gd name="T54" fmla="*/ 453628125 w 236"/>
              <a:gd name="T55" fmla="*/ 105846906 h 97"/>
              <a:gd name="T56" fmla="*/ 488910313 w 236"/>
              <a:gd name="T57" fmla="*/ 120967893 h 97"/>
              <a:gd name="T58" fmla="*/ 418345938 w 236"/>
              <a:gd name="T59" fmla="*/ 120967893 h 97"/>
              <a:gd name="T60" fmla="*/ 332660625 w 236"/>
              <a:gd name="T61" fmla="*/ 120967893 h 97"/>
              <a:gd name="T62" fmla="*/ 262096250 w 236"/>
              <a:gd name="T63" fmla="*/ 138609838 h 97"/>
              <a:gd name="T64" fmla="*/ 209173763 w 236"/>
              <a:gd name="T65" fmla="*/ 138609838 h 97"/>
              <a:gd name="T66" fmla="*/ 173891575 w 236"/>
              <a:gd name="T67" fmla="*/ 156250195 h 9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36" h="97">
                <a:moveTo>
                  <a:pt x="69" y="62"/>
                </a:moveTo>
                <a:lnTo>
                  <a:pt x="35" y="62"/>
                </a:lnTo>
                <a:lnTo>
                  <a:pt x="7" y="69"/>
                </a:lnTo>
                <a:lnTo>
                  <a:pt x="0" y="76"/>
                </a:lnTo>
                <a:lnTo>
                  <a:pt x="0" y="83"/>
                </a:lnTo>
                <a:lnTo>
                  <a:pt x="0" y="90"/>
                </a:lnTo>
                <a:lnTo>
                  <a:pt x="7" y="97"/>
                </a:lnTo>
                <a:lnTo>
                  <a:pt x="28" y="97"/>
                </a:lnTo>
                <a:lnTo>
                  <a:pt x="56" y="90"/>
                </a:lnTo>
                <a:lnTo>
                  <a:pt x="90" y="83"/>
                </a:lnTo>
                <a:lnTo>
                  <a:pt x="132" y="76"/>
                </a:lnTo>
                <a:lnTo>
                  <a:pt x="173" y="69"/>
                </a:lnTo>
                <a:lnTo>
                  <a:pt x="173" y="76"/>
                </a:lnTo>
                <a:lnTo>
                  <a:pt x="215" y="76"/>
                </a:lnTo>
                <a:lnTo>
                  <a:pt x="222" y="76"/>
                </a:lnTo>
                <a:lnTo>
                  <a:pt x="229" y="69"/>
                </a:lnTo>
                <a:lnTo>
                  <a:pt x="236" y="55"/>
                </a:lnTo>
                <a:lnTo>
                  <a:pt x="229" y="48"/>
                </a:lnTo>
                <a:lnTo>
                  <a:pt x="215" y="35"/>
                </a:lnTo>
                <a:lnTo>
                  <a:pt x="187" y="21"/>
                </a:lnTo>
                <a:lnTo>
                  <a:pt x="153" y="7"/>
                </a:lnTo>
                <a:lnTo>
                  <a:pt x="118" y="0"/>
                </a:lnTo>
                <a:lnTo>
                  <a:pt x="111" y="7"/>
                </a:lnTo>
                <a:lnTo>
                  <a:pt x="111" y="14"/>
                </a:lnTo>
                <a:lnTo>
                  <a:pt x="125" y="21"/>
                </a:lnTo>
                <a:lnTo>
                  <a:pt x="132" y="28"/>
                </a:lnTo>
                <a:lnTo>
                  <a:pt x="159" y="35"/>
                </a:lnTo>
                <a:lnTo>
                  <a:pt x="180" y="42"/>
                </a:lnTo>
                <a:lnTo>
                  <a:pt x="194" y="48"/>
                </a:lnTo>
                <a:lnTo>
                  <a:pt x="166" y="48"/>
                </a:lnTo>
                <a:lnTo>
                  <a:pt x="132" y="48"/>
                </a:lnTo>
                <a:lnTo>
                  <a:pt x="104" y="55"/>
                </a:lnTo>
                <a:lnTo>
                  <a:pt x="83" y="55"/>
                </a:lnTo>
                <a:lnTo>
                  <a:pt x="69" y="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2161118" y="5072062"/>
            <a:ext cx="512233" cy="100013"/>
          </a:xfrm>
          <a:custGeom>
            <a:avLst/>
            <a:gdLst>
              <a:gd name="T0" fmla="*/ 0 w 242"/>
              <a:gd name="T1" fmla="*/ 176410938 h 84"/>
              <a:gd name="T2" fmla="*/ 35282188 w 242"/>
              <a:gd name="T3" fmla="*/ 123488450 h 84"/>
              <a:gd name="T4" fmla="*/ 68045013 w 242"/>
              <a:gd name="T5" fmla="*/ 88206263 h 84"/>
              <a:gd name="T6" fmla="*/ 120967500 w 242"/>
              <a:gd name="T7" fmla="*/ 70564375 h 84"/>
              <a:gd name="T8" fmla="*/ 173891575 w 242"/>
              <a:gd name="T9" fmla="*/ 52924075 h 84"/>
              <a:gd name="T10" fmla="*/ 226814063 w 242"/>
              <a:gd name="T11" fmla="*/ 35282188 h 84"/>
              <a:gd name="T12" fmla="*/ 297378438 w 242"/>
              <a:gd name="T13" fmla="*/ 17641888 h 84"/>
              <a:gd name="T14" fmla="*/ 347781563 w 242"/>
              <a:gd name="T15" fmla="*/ 0 h 84"/>
              <a:gd name="T16" fmla="*/ 435987825 w 242"/>
              <a:gd name="T17" fmla="*/ 0 h 84"/>
              <a:gd name="T18" fmla="*/ 506552200 w 242"/>
              <a:gd name="T19" fmla="*/ 0 h 84"/>
              <a:gd name="T20" fmla="*/ 556955325 w 242"/>
              <a:gd name="T21" fmla="*/ 0 h 84"/>
              <a:gd name="T22" fmla="*/ 574595625 w 242"/>
              <a:gd name="T23" fmla="*/ 17641888 h 84"/>
              <a:gd name="T24" fmla="*/ 592237513 w 242"/>
              <a:gd name="T25" fmla="*/ 35282188 h 84"/>
              <a:gd name="T26" fmla="*/ 609877813 w 242"/>
              <a:gd name="T27" fmla="*/ 35282188 h 84"/>
              <a:gd name="T28" fmla="*/ 609877813 w 242"/>
              <a:gd name="T29" fmla="*/ 70564375 h 84"/>
              <a:gd name="T30" fmla="*/ 609877813 w 242"/>
              <a:gd name="T31" fmla="*/ 105846563 h 84"/>
              <a:gd name="T32" fmla="*/ 592237513 w 242"/>
              <a:gd name="T33" fmla="*/ 123488450 h 84"/>
              <a:gd name="T34" fmla="*/ 574595625 w 242"/>
              <a:gd name="T35" fmla="*/ 158770638 h 84"/>
              <a:gd name="T36" fmla="*/ 541834388 w 242"/>
              <a:gd name="T37" fmla="*/ 176410938 h 84"/>
              <a:gd name="T38" fmla="*/ 506552200 w 242"/>
              <a:gd name="T39" fmla="*/ 194052825 h 84"/>
              <a:gd name="T40" fmla="*/ 471270013 w 242"/>
              <a:gd name="T41" fmla="*/ 194052825 h 84"/>
              <a:gd name="T42" fmla="*/ 418345938 w 242"/>
              <a:gd name="T43" fmla="*/ 194052825 h 84"/>
              <a:gd name="T44" fmla="*/ 365423450 w 242"/>
              <a:gd name="T45" fmla="*/ 194052825 h 84"/>
              <a:gd name="T46" fmla="*/ 330141263 w 242"/>
              <a:gd name="T47" fmla="*/ 194052825 h 84"/>
              <a:gd name="T48" fmla="*/ 279738138 w 242"/>
              <a:gd name="T49" fmla="*/ 194052825 h 84"/>
              <a:gd name="T50" fmla="*/ 226814063 w 242"/>
              <a:gd name="T51" fmla="*/ 211693125 h 84"/>
              <a:gd name="T52" fmla="*/ 173891575 w 242"/>
              <a:gd name="T53" fmla="*/ 194052825 h 84"/>
              <a:gd name="T54" fmla="*/ 120967500 w 242"/>
              <a:gd name="T55" fmla="*/ 176410938 h 84"/>
              <a:gd name="T56" fmla="*/ 103327200 w 242"/>
              <a:gd name="T57" fmla="*/ 176410938 h 84"/>
              <a:gd name="T58" fmla="*/ 68045013 w 242"/>
              <a:gd name="T59" fmla="*/ 194052825 h 84"/>
              <a:gd name="T60" fmla="*/ 35282188 w 242"/>
              <a:gd name="T61" fmla="*/ 211693125 h 84"/>
              <a:gd name="T62" fmla="*/ 0 w 242"/>
              <a:gd name="T63" fmla="*/ 194052825 h 84"/>
              <a:gd name="T64" fmla="*/ 0 w 242"/>
              <a:gd name="T65" fmla="*/ 194052825 h 84"/>
              <a:gd name="T66" fmla="*/ 0 w 242"/>
              <a:gd name="T67" fmla="*/ 194052825 h 84"/>
              <a:gd name="T68" fmla="*/ 0 w 242"/>
              <a:gd name="T69" fmla="*/ 17641093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2" h="84">
                <a:moveTo>
                  <a:pt x="0" y="70"/>
                </a:moveTo>
                <a:lnTo>
                  <a:pt x="14" y="49"/>
                </a:lnTo>
                <a:lnTo>
                  <a:pt x="27" y="35"/>
                </a:lnTo>
                <a:lnTo>
                  <a:pt x="48" y="28"/>
                </a:lnTo>
                <a:lnTo>
                  <a:pt x="69" y="21"/>
                </a:lnTo>
                <a:lnTo>
                  <a:pt x="90" y="14"/>
                </a:lnTo>
                <a:lnTo>
                  <a:pt x="118" y="7"/>
                </a:lnTo>
                <a:lnTo>
                  <a:pt x="138" y="0"/>
                </a:lnTo>
                <a:lnTo>
                  <a:pt x="173" y="0"/>
                </a:lnTo>
                <a:lnTo>
                  <a:pt x="201" y="0"/>
                </a:lnTo>
                <a:lnTo>
                  <a:pt x="221" y="0"/>
                </a:lnTo>
                <a:lnTo>
                  <a:pt x="228" y="7"/>
                </a:lnTo>
                <a:lnTo>
                  <a:pt x="235" y="14"/>
                </a:lnTo>
                <a:lnTo>
                  <a:pt x="242" y="14"/>
                </a:lnTo>
                <a:lnTo>
                  <a:pt x="242" y="28"/>
                </a:lnTo>
                <a:lnTo>
                  <a:pt x="242" y="42"/>
                </a:lnTo>
                <a:lnTo>
                  <a:pt x="235" y="49"/>
                </a:lnTo>
                <a:lnTo>
                  <a:pt x="228" y="63"/>
                </a:lnTo>
                <a:lnTo>
                  <a:pt x="215" y="70"/>
                </a:lnTo>
                <a:lnTo>
                  <a:pt x="201" y="77"/>
                </a:lnTo>
                <a:lnTo>
                  <a:pt x="187" y="77"/>
                </a:lnTo>
                <a:lnTo>
                  <a:pt x="166" y="77"/>
                </a:lnTo>
                <a:lnTo>
                  <a:pt x="145" y="77"/>
                </a:lnTo>
                <a:lnTo>
                  <a:pt x="131" y="77"/>
                </a:lnTo>
                <a:lnTo>
                  <a:pt x="111" y="77"/>
                </a:lnTo>
                <a:lnTo>
                  <a:pt x="90" y="84"/>
                </a:lnTo>
                <a:lnTo>
                  <a:pt x="69" y="77"/>
                </a:lnTo>
                <a:lnTo>
                  <a:pt x="48" y="70"/>
                </a:lnTo>
                <a:lnTo>
                  <a:pt x="41" y="70"/>
                </a:lnTo>
                <a:lnTo>
                  <a:pt x="27" y="77"/>
                </a:lnTo>
                <a:lnTo>
                  <a:pt x="14" y="84"/>
                </a:lnTo>
                <a:lnTo>
                  <a:pt x="0" y="77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1706033" y="5254228"/>
            <a:ext cx="101600" cy="98822"/>
          </a:xfrm>
          <a:custGeom>
            <a:avLst/>
            <a:gdLst>
              <a:gd name="T0" fmla="*/ 17641888 w 48"/>
              <a:gd name="T1" fmla="*/ 191531148 h 83"/>
              <a:gd name="T2" fmla="*/ 17641888 w 48"/>
              <a:gd name="T3" fmla="*/ 138607274 h 83"/>
              <a:gd name="T4" fmla="*/ 0 w 48"/>
              <a:gd name="T5" fmla="*/ 52922287 h 83"/>
              <a:gd name="T6" fmla="*/ 0 w 48"/>
              <a:gd name="T7" fmla="*/ 35282054 h 83"/>
              <a:gd name="T8" fmla="*/ 17641888 w 48"/>
              <a:gd name="T9" fmla="*/ 17640233 h 83"/>
              <a:gd name="T10" fmla="*/ 70564375 w 48"/>
              <a:gd name="T11" fmla="*/ 0 h 83"/>
              <a:gd name="T12" fmla="*/ 103327200 w 48"/>
              <a:gd name="T13" fmla="*/ 0 h 83"/>
              <a:gd name="T14" fmla="*/ 120967500 w 48"/>
              <a:gd name="T15" fmla="*/ 17640233 h 83"/>
              <a:gd name="T16" fmla="*/ 103327200 w 48"/>
              <a:gd name="T17" fmla="*/ 70564107 h 83"/>
              <a:gd name="T18" fmla="*/ 103327200 w 48"/>
              <a:gd name="T19" fmla="*/ 120967041 h 83"/>
              <a:gd name="T20" fmla="*/ 103327200 w 48"/>
              <a:gd name="T21" fmla="*/ 138607274 h 83"/>
              <a:gd name="T22" fmla="*/ 103327200 w 48"/>
              <a:gd name="T23" fmla="*/ 191531148 h 83"/>
              <a:gd name="T24" fmla="*/ 103327200 w 48"/>
              <a:gd name="T25" fmla="*/ 209171381 h 83"/>
              <a:gd name="T26" fmla="*/ 17641888 w 48"/>
              <a:gd name="T27" fmla="*/ 209171381 h 83"/>
              <a:gd name="T28" fmla="*/ 17641888 w 48"/>
              <a:gd name="T29" fmla="*/ 191531148 h 8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" h="83">
                <a:moveTo>
                  <a:pt x="7" y="76"/>
                </a:moveTo>
                <a:lnTo>
                  <a:pt x="7" y="55"/>
                </a:lnTo>
                <a:lnTo>
                  <a:pt x="0" y="21"/>
                </a:lnTo>
                <a:lnTo>
                  <a:pt x="0" y="14"/>
                </a:lnTo>
                <a:lnTo>
                  <a:pt x="7" y="7"/>
                </a:lnTo>
                <a:lnTo>
                  <a:pt x="28" y="0"/>
                </a:lnTo>
                <a:lnTo>
                  <a:pt x="41" y="0"/>
                </a:lnTo>
                <a:lnTo>
                  <a:pt x="48" y="7"/>
                </a:lnTo>
                <a:lnTo>
                  <a:pt x="41" y="28"/>
                </a:lnTo>
                <a:lnTo>
                  <a:pt x="41" y="48"/>
                </a:lnTo>
                <a:lnTo>
                  <a:pt x="41" y="55"/>
                </a:lnTo>
                <a:lnTo>
                  <a:pt x="41" y="76"/>
                </a:lnTo>
                <a:lnTo>
                  <a:pt x="41" y="83"/>
                </a:lnTo>
                <a:lnTo>
                  <a:pt x="7" y="83"/>
                </a:lnTo>
                <a:lnTo>
                  <a:pt x="7" y="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1911351" y="5220891"/>
            <a:ext cx="220133" cy="66675"/>
          </a:xfrm>
          <a:custGeom>
            <a:avLst/>
            <a:gdLst>
              <a:gd name="T0" fmla="*/ 0 w 104"/>
              <a:gd name="T1" fmla="*/ 123488450 h 56"/>
              <a:gd name="T2" fmla="*/ 35282188 w 104"/>
              <a:gd name="T3" fmla="*/ 88206263 h 56"/>
              <a:gd name="T4" fmla="*/ 70564375 w 104"/>
              <a:gd name="T5" fmla="*/ 52924075 h 56"/>
              <a:gd name="T6" fmla="*/ 88206263 w 104"/>
              <a:gd name="T7" fmla="*/ 35282188 h 56"/>
              <a:gd name="T8" fmla="*/ 120967500 w 104"/>
              <a:gd name="T9" fmla="*/ 17641888 h 56"/>
              <a:gd name="T10" fmla="*/ 173891575 w 104"/>
              <a:gd name="T11" fmla="*/ 0 h 56"/>
              <a:gd name="T12" fmla="*/ 226814063 w 104"/>
              <a:gd name="T13" fmla="*/ 0 h 56"/>
              <a:gd name="T14" fmla="*/ 262096250 w 104"/>
              <a:gd name="T15" fmla="*/ 0 h 56"/>
              <a:gd name="T16" fmla="*/ 262096250 w 104"/>
              <a:gd name="T17" fmla="*/ 17641888 h 56"/>
              <a:gd name="T18" fmla="*/ 244455950 w 104"/>
              <a:gd name="T19" fmla="*/ 35282188 h 56"/>
              <a:gd name="T20" fmla="*/ 209173763 w 104"/>
              <a:gd name="T21" fmla="*/ 52924075 h 56"/>
              <a:gd name="T22" fmla="*/ 173891575 w 104"/>
              <a:gd name="T23" fmla="*/ 70564375 h 56"/>
              <a:gd name="T24" fmla="*/ 138609388 w 104"/>
              <a:gd name="T25" fmla="*/ 70564375 h 56"/>
              <a:gd name="T26" fmla="*/ 103327200 w 104"/>
              <a:gd name="T27" fmla="*/ 88206263 h 56"/>
              <a:gd name="T28" fmla="*/ 88206263 w 104"/>
              <a:gd name="T29" fmla="*/ 105846563 h 56"/>
              <a:gd name="T30" fmla="*/ 52924075 w 104"/>
              <a:gd name="T31" fmla="*/ 141128750 h 56"/>
              <a:gd name="T32" fmla="*/ 35282188 w 104"/>
              <a:gd name="T33" fmla="*/ 141128750 h 56"/>
              <a:gd name="T34" fmla="*/ 17641888 w 104"/>
              <a:gd name="T35" fmla="*/ 141128750 h 56"/>
              <a:gd name="T36" fmla="*/ 0 w 104"/>
              <a:gd name="T37" fmla="*/ 141128750 h 56"/>
              <a:gd name="T38" fmla="*/ 0 w 104"/>
              <a:gd name="T39" fmla="*/ 123488450 h 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4" h="56">
                <a:moveTo>
                  <a:pt x="0" y="49"/>
                </a:moveTo>
                <a:lnTo>
                  <a:pt x="14" y="35"/>
                </a:lnTo>
                <a:lnTo>
                  <a:pt x="28" y="21"/>
                </a:lnTo>
                <a:lnTo>
                  <a:pt x="35" y="14"/>
                </a:lnTo>
                <a:lnTo>
                  <a:pt x="48" y="7"/>
                </a:lnTo>
                <a:lnTo>
                  <a:pt x="69" y="0"/>
                </a:lnTo>
                <a:lnTo>
                  <a:pt x="90" y="0"/>
                </a:lnTo>
                <a:lnTo>
                  <a:pt x="104" y="0"/>
                </a:lnTo>
                <a:lnTo>
                  <a:pt x="104" y="7"/>
                </a:lnTo>
                <a:lnTo>
                  <a:pt x="97" y="14"/>
                </a:lnTo>
                <a:lnTo>
                  <a:pt x="83" y="21"/>
                </a:lnTo>
                <a:lnTo>
                  <a:pt x="69" y="28"/>
                </a:lnTo>
                <a:lnTo>
                  <a:pt x="55" y="28"/>
                </a:lnTo>
                <a:lnTo>
                  <a:pt x="41" y="35"/>
                </a:lnTo>
                <a:lnTo>
                  <a:pt x="35" y="42"/>
                </a:lnTo>
                <a:lnTo>
                  <a:pt x="21" y="56"/>
                </a:lnTo>
                <a:lnTo>
                  <a:pt x="14" y="56"/>
                </a:lnTo>
                <a:lnTo>
                  <a:pt x="7" y="56"/>
                </a:lnTo>
                <a:lnTo>
                  <a:pt x="0" y="56"/>
                </a:lnTo>
                <a:lnTo>
                  <a:pt x="0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1545167" y="5172075"/>
            <a:ext cx="101600" cy="82154"/>
          </a:xfrm>
          <a:custGeom>
            <a:avLst/>
            <a:gdLst>
              <a:gd name="T0" fmla="*/ 17641888 w 48"/>
              <a:gd name="T1" fmla="*/ 138610020 h 69"/>
              <a:gd name="T2" fmla="*/ 0 w 48"/>
              <a:gd name="T3" fmla="*/ 85685704 h 69"/>
              <a:gd name="T4" fmla="*/ 17641888 w 48"/>
              <a:gd name="T5" fmla="*/ 50403355 h 69"/>
              <a:gd name="T6" fmla="*/ 17641888 w 48"/>
              <a:gd name="T7" fmla="*/ 32762975 h 69"/>
              <a:gd name="T8" fmla="*/ 50403125 w 48"/>
              <a:gd name="T9" fmla="*/ 15121007 h 69"/>
              <a:gd name="T10" fmla="*/ 85685313 w 48"/>
              <a:gd name="T11" fmla="*/ 0 h 69"/>
              <a:gd name="T12" fmla="*/ 120967500 w 48"/>
              <a:gd name="T13" fmla="*/ 15121007 h 69"/>
              <a:gd name="T14" fmla="*/ 120967500 w 48"/>
              <a:gd name="T15" fmla="*/ 32762975 h 69"/>
              <a:gd name="T16" fmla="*/ 103327200 w 48"/>
              <a:gd name="T17" fmla="*/ 68045323 h 69"/>
              <a:gd name="T18" fmla="*/ 103327200 w 48"/>
              <a:gd name="T19" fmla="*/ 103327672 h 69"/>
              <a:gd name="T20" fmla="*/ 85685313 w 48"/>
              <a:gd name="T21" fmla="*/ 138610020 h 69"/>
              <a:gd name="T22" fmla="*/ 85685313 w 48"/>
              <a:gd name="T23" fmla="*/ 156250401 h 69"/>
              <a:gd name="T24" fmla="*/ 68045013 w 48"/>
              <a:gd name="T25" fmla="*/ 173892369 h 69"/>
              <a:gd name="T26" fmla="*/ 32762825 w 48"/>
              <a:gd name="T27" fmla="*/ 156250401 h 69"/>
              <a:gd name="T28" fmla="*/ 17641888 w 48"/>
              <a:gd name="T29" fmla="*/ 138610020 h 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" h="69">
                <a:moveTo>
                  <a:pt x="7" y="55"/>
                </a:moveTo>
                <a:lnTo>
                  <a:pt x="0" y="34"/>
                </a:lnTo>
                <a:lnTo>
                  <a:pt x="7" y="20"/>
                </a:lnTo>
                <a:lnTo>
                  <a:pt x="7" y="13"/>
                </a:lnTo>
                <a:lnTo>
                  <a:pt x="20" y="6"/>
                </a:lnTo>
                <a:lnTo>
                  <a:pt x="34" y="0"/>
                </a:lnTo>
                <a:lnTo>
                  <a:pt x="48" y="6"/>
                </a:lnTo>
                <a:lnTo>
                  <a:pt x="48" y="13"/>
                </a:lnTo>
                <a:lnTo>
                  <a:pt x="41" y="27"/>
                </a:lnTo>
                <a:lnTo>
                  <a:pt x="41" y="41"/>
                </a:lnTo>
                <a:lnTo>
                  <a:pt x="34" y="55"/>
                </a:lnTo>
                <a:lnTo>
                  <a:pt x="34" y="62"/>
                </a:lnTo>
                <a:lnTo>
                  <a:pt x="27" y="69"/>
                </a:lnTo>
                <a:lnTo>
                  <a:pt x="13" y="62"/>
                </a:lnTo>
                <a:lnTo>
                  <a:pt x="7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1735667" y="5163742"/>
            <a:ext cx="306917" cy="48815"/>
          </a:xfrm>
          <a:custGeom>
            <a:avLst/>
            <a:gdLst>
              <a:gd name="T0" fmla="*/ 17641926 w 145"/>
              <a:gd name="T1" fmla="*/ 85684654 h 41"/>
              <a:gd name="T2" fmla="*/ 52924190 w 145"/>
              <a:gd name="T3" fmla="*/ 50402738 h 41"/>
              <a:gd name="T4" fmla="*/ 103327424 w 145"/>
              <a:gd name="T5" fmla="*/ 17640164 h 41"/>
              <a:gd name="T6" fmla="*/ 138609689 w 145"/>
              <a:gd name="T7" fmla="*/ 17640164 h 41"/>
              <a:gd name="T8" fmla="*/ 191532291 w 145"/>
              <a:gd name="T9" fmla="*/ 0 h 41"/>
              <a:gd name="T10" fmla="*/ 244456481 w 145"/>
              <a:gd name="T11" fmla="*/ 0 h 41"/>
              <a:gd name="T12" fmla="*/ 297379083 w 145"/>
              <a:gd name="T13" fmla="*/ 17640164 h 41"/>
              <a:gd name="T14" fmla="*/ 365424244 w 145"/>
              <a:gd name="T15" fmla="*/ 32760986 h 41"/>
              <a:gd name="T16" fmla="*/ 365424244 w 145"/>
              <a:gd name="T17" fmla="*/ 50402738 h 41"/>
              <a:gd name="T18" fmla="*/ 330141980 w 145"/>
              <a:gd name="T19" fmla="*/ 68042902 h 41"/>
              <a:gd name="T20" fmla="*/ 279738745 w 145"/>
              <a:gd name="T21" fmla="*/ 68042902 h 41"/>
              <a:gd name="T22" fmla="*/ 226814555 w 145"/>
              <a:gd name="T23" fmla="*/ 50402738 h 41"/>
              <a:gd name="T24" fmla="*/ 191532291 w 145"/>
              <a:gd name="T25" fmla="*/ 50402738 h 41"/>
              <a:gd name="T26" fmla="*/ 156250027 w 145"/>
              <a:gd name="T27" fmla="*/ 68042902 h 41"/>
              <a:gd name="T28" fmla="*/ 103327424 w 145"/>
              <a:gd name="T29" fmla="*/ 85684654 h 41"/>
              <a:gd name="T30" fmla="*/ 85685499 w 145"/>
              <a:gd name="T31" fmla="*/ 103324819 h 41"/>
              <a:gd name="T32" fmla="*/ 35282264 w 145"/>
              <a:gd name="T33" fmla="*/ 103324819 h 41"/>
              <a:gd name="T34" fmla="*/ 17641926 w 145"/>
              <a:gd name="T35" fmla="*/ 103324819 h 41"/>
              <a:gd name="T36" fmla="*/ 0 w 145"/>
              <a:gd name="T37" fmla="*/ 103324819 h 41"/>
              <a:gd name="T38" fmla="*/ 17641926 w 145"/>
              <a:gd name="T39" fmla="*/ 85684654 h 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5" h="41">
                <a:moveTo>
                  <a:pt x="7" y="34"/>
                </a:moveTo>
                <a:lnTo>
                  <a:pt x="21" y="20"/>
                </a:lnTo>
                <a:lnTo>
                  <a:pt x="41" y="7"/>
                </a:lnTo>
                <a:lnTo>
                  <a:pt x="55" y="7"/>
                </a:lnTo>
                <a:lnTo>
                  <a:pt x="76" y="0"/>
                </a:lnTo>
                <a:lnTo>
                  <a:pt x="97" y="0"/>
                </a:lnTo>
                <a:lnTo>
                  <a:pt x="118" y="7"/>
                </a:lnTo>
                <a:lnTo>
                  <a:pt x="145" y="13"/>
                </a:lnTo>
                <a:lnTo>
                  <a:pt x="145" y="20"/>
                </a:lnTo>
                <a:lnTo>
                  <a:pt x="131" y="27"/>
                </a:lnTo>
                <a:lnTo>
                  <a:pt x="111" y="27"/>
                </a:lnTo>
                <a:lnTo>
                  <a:pt x="90" y="20"/>
                </a:lnTo>
                <a:lnTo>
                  <a:pt x="76" y="20"/>
                </a:lnTo>
                <a:lnTo>
                  <a:pt x="62" y="27"/>
                </a:lnTo>
                <a:lnTo>
                  <a:pt x="41" y="34"/>
                </a:lnTo>
                <a:lnTo>
                  <a:pt x="34" y="41"/>
                </a:lnTo>
                <a:lnTo>
                  <a:pt x="14" y="41"/>
                </a:lnTo>
                <a:lnTo>
                  <a:pt x="7" y="41"/>
                </a:lnTo>
                <a:lnTo>
                  <a:pt x="0" y="41"/>
                </a:lnTo>
                <a:lnTo>
                  <a:pt x="7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1955801" y="4891088"/>
            <a:ext cx="497417" cy="41672"/>
          </a:xfrm>
          <a:custGeom>
            <a:avLst/>
            <a:gdLst>
              <a:gd name="T0" fmla="*/ 383064263 w 235"/>
              <a:gd name="T1" fmla="*/ 17642046 h 35"/>
              <a:gd name="T2" fmla="*/ 418346498 w 235"/>
              <a:gd name="T3" fmla="*/ 35282505 h 35"/>
              <a:gd name="T4" fmla="*/ 471270644 w 235"/>
              <a:gd name="T5" fmla="*/ 35282505 h 35"/>
              <a:gd name="T6" fmla="*/ 524193203 w 235"/>
              <a:gd name="T7" fmla="*/ 35282505 h 35"/>
              <a:gd name="T8" fmla="*/ 541835114 w 235"/>
              <a:gd name="T9" fmla="*/ 17642046 h 35"/>
              <a:gd name="T10" fmla="*/ 574596395 w 235"/>
              <a:gd name="T11" fmla="*/ 17642046 h 35"/>
              <a:gd name="T12" fmla="*/ 592238306 w 235"/>
              <a:gd name="T13" fmla="*/ 17642046 h 35"/>
              <a:gd name="T14" fmla="*/ 592238306 w 235"/>
              <a:gd name="T15" fmla="*/ 52924551 h 35"/>
              <a:gd name="T16" fmla="*/ 556956071 w 235"/>
              <a:gd name="T17" fmla="*/ 70565010 h 35"/>
              <a:gd name="T18" fmla="*/ 506552879 w 235"/>
              <a:gd name="T19" fmla="*/ 70565010 h 35"/>
              <a:gd name="T20" fmla="*/ 453628733 w 235"/>
              <a:gd name="T21" fmla="*/ 88207056 h 35"/>
              <a:gd name="T22" fmla="*/ 418346498 w 235"/>
              <a:gd name="T23" fmla="*/ 70565010 h 35"/>
              <a:gd name="T24" fmla="*/ 365423940 w 235"/>
              <a:gd name="T25" fmla="*/ 52924551 h 35"/>
              <a:gd name="T26" fmla="*/ 330141705 w 235"/>
              <a:gd name="T27" fmla="*/ 70565010 h 35"/>
              <a:gd name="T28" fmla="*/ 297378836 w 235"/>
              <a:gd name="T29" fmla="*/ 88207056 h 35"/>
              <a:gd name="T30" fmla="*/ 244456278 w 235"/>
              <a:gd name="T31" fmla="*/ 88207056 h 35"/>
              <a:gd name="T32" fmla="*/ 191532132 w 235"/>
              <a:gd name="T33" fmla="*/ 52924551 h 35"/>
              <a:gd name="T34" fmla="*/ 173891808 w 235"/>
              <a:gd name="T35" fmla="*/ 52924551 h 35"/>
              <a:gd name="T36" fmla="*/ 138609573 w 235"/>
              <a:gd name="T37" fmla="*/ 70565010 h 35"/>
              <a:gd name="T38" fmla="*/ 85685427 w 235"/>
              <a:gd name="T39" fmla="*/ 70565010 h 35"/>
              <a:gd name="T40" fmla="*/ 35282235 w 235"/>
              <a:gd name="T41" fmla="*/ 70565010 h 35"/>
              <a:gd name="T42" fmla="*/ 0 w 235"/>
              <a:gd name="T43" fmla="*/ 35282505 h 35"/>
              <a:gd name="T44" fmla="*/ 0 w 235"/>
              <a:gd name="T45" fmla="*/ 17642046 h 35"/>
              <a:gd name="T46" fmla="*/ 0 w 235"/>
              <a:gd name="T47" fmla="*/ 0 h 35"/>
              <a:gd name="T48" fmla="*/ 35282235 w 235"/>
              <a:gd name="T49" fmla="*/ 17642046 h 35"/>
              <a:gd name="T50" fmla="*/ 85685427 w 235"/>
              <a:gd name="T51" fmla="*/ 35282505 h 35"/>
              <a:gd name="T52" fmla="*/ 120967662 w 235"/>
              <a:gd name="T53" fmla="*/ 35282505 h 35"/>
              <a:gd name="T54" fmla="*/ 156249897 w 235"/>
              <a:gd name="T55" fmla="*/ 17642046 h 35"/>
              <a:gd name="T56" fmla="*/ 173891808 w 235"/>
              <a:gd name="T57" fmla="*/ 17642046 h 35"/>
              <a:gd name="T58" fmla="*/ 209174043 w 235"/>
              <a:gd name="T59" fmla="*/ 17642046 h 35"/>
              <a:gd name="T60" fmla="*/ 244456278 w 235"/>
              <a:gd name="T61" fmla="*/ 35282505 h 35"/>
              <a:gd name="T62" fmla="*/ 279738512 w 235"/>
              <a:gd name="T63" fmla="*/ 52924551 h 35"/>
              <a:gd name="T64" fmla="*/ 312499794 w 235"/>
              <a:gd name="T65" fmla="*/ 35282505 h 35"/>
              <a:gd name="T66" fmla="*/ 347782029 w 235"/>
              <a:gd name="T67" fmla="*/ 17642046 h 35"/>
              <a:gd name="T68" fmla="*/ 383064263 w 235"/>
              <a:gd name="T69" fmla="*/ 17642046 h 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35" h="35">
                <a:moveTo>
                  <a:pt x="152" y="7"/>
                </a:moveTo>
                <a:lnTo>
                  <a:pt x="166" y="14"/>
                </a:lnTo>
                <a:lnTo>
                  <a:pt x="187" y="14"/>
                </a:lnTo>
                <a:lnTo>
                  <a:pt x="208" y="14"/>
                </a:lnTo>
                <a:lnTo>
                  <a:pt x="215" y="7"/>
                </a:lnTo>
                <a:lnTo>
                  <a:pt x="228" y="7"/>
                </a:lnTo>
                <a:lnTo>
                  <a:pt x="235" y="7"/>
                </a:lnTo>
                <a:lnTo>
                  <a:pt x="235" y="21"/>
                </a:lnTo>
                <a:lnTo>
                  <a:pt x="221" y="28"/>
                </a:lnTo>
                <a:lnTo>
                  <a:pt x="201" y="28"/>
                </a:lnTo>
                <a:lnTo>
                  <a:pt x="180" y="35"/>
                </a:lnTo>
                <a:lnTo>
                  <a:pt x="166" y="28"/>
                </a:lnTo>
                <a:lnTo>
                  <a:pt x="145" y="21"/>
                </a:lnTo>
                <a:lnTo>
                  <a:pt x="131" y="28"/>
                </a:lnTo>
                <a:lnTo>
                  <a:pt x="118" y="35"/>
                </a:lnTo>
                <a:lnTo>
                  <a:pt x="97" y="35"/>
                </a:lnTo>
                <a:lnTo>
                  <a:pt x="76" y="21"/>
                </a:lnTo>
                <a:lnTo>
                  <a:pt x="69" y="21"/>
                </a:lnTo>
                <a:lnTo>
                  <a:pt x="55" y="28"/>
                </a:lnTo>
                <a:lnTo>
                  <a:pt x="34" y="28"/>
                </a:lnTo>
                <a:lnTo>
                  <a:pt x="14" y="28"/>
                </a:lnTo>
                <a:lnTo>
                  <a:pt x="0" y="14"/>
                </a:lnTo>
                <a:lnTo>
                  <a:pt x="0" y="7"/>
                </a:lnTo>
                <a:lnTo>
                  <a:pt x="0" y="0"/>
                </a:lnTo>
                <a:lnTo>
                  <a:pt x="14" y="7"/>
                </a:lnTo>
                <a:lnTo>
                  <a:pt x="34" y="14"/>
                </a:lnTo>
                <a:lnTo>
                  <a:pt x="48" y="14"/>
                </a:lnTo>
                <a:lnTo>
                  <a:pt x="62" y="7"/>
                </a:lnTo>
                <a:lnTo>
                  <a:pt x="69" y="7"/>
                </a:lnTo>
                <a:lnTo>
                  <a:pt x="83" y="7"/>
                </a:lnTo>
                <a:lnTo>
                  <a:pt x="97" y="14"/>
                </a:lnTo>
                <a:lnTo>
                  <a:pt x="111" y="21"/>
                </a:lnTo>
                <a:lnTo>
                  <a:pt x="124" y="14"/>
                </a:lnTo>
                <a:lnTo>
                  <a:pt x="138" y="7"/>
                </a:lnTo>
                <a:lnTo>
                  <a:pt x="152" y="7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2952751" y="4833938"/>
            <a:ext cx="514349" cy="40481"/>
          </a:xfrm>
          <a:custGeom>
            <a:avLst/>
            <a:gdLst>
              <a:gd name="T0" fmla="*/ 383063253 w 243"/>
              <a:gd name="T1" fmla="*/ 17641888 h 34"/>
              <a:gd name="T2" fmla="*/ 435985672 w 243"/>
              <a:gd name="T3" fmla="*/ 32762825 h 34"/>
              <a:gd name="T4" fmla="*/ 471267814 w 243"/>
              <a:gd name="T5" fmla="*/ 50403125 h 34"/>
              <a:gd name="T6" fmla="*/ 524191821 w 243"/>
              <a:gd name="T7" fmla="*/ 32762825 h 34"/>
              <a:gd name="T8" fmla="*/ 559473962 w 243"/>
              <a:gd name="T9" fmla="*/ 17641888 h 34"/>
              <a:gd name="T10" fmla="*/ 577114239 w 243"/>
              <a:gd name="T11" fmla="*/ 17641888 h 34"/>
              <a:gd name="T12" fmla="*/ 612396381 w 243"/>
              <a:gd name="T13" fmla="*/ 32762825 h 34"/>
              <a:gd name="T14" fmla="*/ 594756104 w 243"/>
              <a:gd name="T15" fmla="*/ 50403125 h 34"/>
              <a:gd name="T16" fmla="*/ 559473962 w 243"/>
              <a:gd name="T17" fmla="*/ 68045013 h 34"/>
              <a:gd name="T18" fmla="*/ 506549956 w 243"/>
              <a:gd name="T19" fmla="*/ 68045013 h 34"/>
              <a:gd name="T20" fmla="*/ 453627537 w 243"/>
              <a:gd name="T21" fmla="*/ 85685313 h 34"/>
              <a:gd name="T22" fmla="*/ 418345395 w 243"/>
              <a:gd name="T23" fmla="*/ 68045013 h 34"/>
              <a:gd name="T24" fmla="*/ 383063253 w 243"/>
              <a:gd name="T25" fmla="*/ 50403125 h 34"/>
              <a:gd name="T26" fmla="*/ 332660194 w 243"/>
              <a:gd name="T27" fmla="*/ 68045013 h 34"/>
              <a:gd name="T28" fmla="*/ 297378052 w 243"/>
              <a:gd name="T29" fmla="*/ 85685313 h 34"/>
              <a:gd name="T30" fmla="*/ 244454046 w 243"/>
              <a:gd name="T31" fmla="*/ 85685313 h 34"/>
              <a:gd name="T32" fmla="*/ 191531627 w 243"/>
              <a:gd name="T33" fmla="*/ 68045013 h 34"/>
              <a:gd name="T34" fmla="*/ 173889762 w 243"/>
              <a:gd name="T35" fmla="*/ 50403125 h 34"/>
              <a:gd name="T36" fmla="*/ 138607620 w 243"/>
              <a:gd name="T37" fmla="*/ 68045013 h 34"/>
              <a:gd name="T38" fmla="*/ 88204561 w 243"/>
              <a:gd name="T39" fmla="*/ 68045013 h 34"/>
              <a:gd name="T40" fmla="*/ 35282142 w 243"/>
              <a:gd name="T41" fmla="*/ 68045013 h 34"/>
              <a:gd name="T42" fmla="*/ 0 w 243"/>
              <a:gd name="T43" fmla="*/ 50403125 h 34"/>
              <a:gd name="T44" fmla="*/ 0 w 243"/>
              <a:gd name="T45" fmla="*/ 17641888 h 34"/>
              <a:gd name="T46" fmla="*/ 17640277 w 243"/>
              <a:gd name="T47" fmla="*/ 0 h 34"/>
              <a:gd name="T48" fmla="*/ 35282142 w 243"/>
              <a:gd name="T49" fmla="*/ 17641888 h 34"/>
              <a:gd name="T50" fmla="*/ 88204561 w 243"/>
              <a:gd name="T51" fmla="*/ 32762825 h 34"/>
              <a:gd name="T52" fmla="*/ 120967343 w 243"/>
              <a:gd name="T53" fmla="*/ 50403125 h 34"/>
              <a:gd name="T54" fmla="*/ 156249485 w 243"/>
              <a:gd name="T55" fmla="*/ 32762825 h 34"/>
              <a:gd name="T56" fmla="*/ 191531627 w 243"/>
              <a:gd name="T57" fmla="*/ 17641888 h 34"/>
              <a:gd name="T58" fmla="*/ 209171904 w 243"/>
              <a:gd name="T59" fmla="*/ 17641888 h 34"/>
              <a:gd name="T60" fmla="*/ 244454046 w 243"/>
              <a:gd name="T61" fmla="*/ 32762825 h 34"/>
              <a:gd name="T62" fmla="*/ 279736187 w 243"/>
              <a:gd name="T63" fmla="*/ 50403125 h 34"/>
              <a:gd name="T64" fmla="*/ 332660194 w 243"/>
              <a:gd name="T65" fmla="*/ 32762825 h 34"/>
              <a:gd name="T66" fmla="*/ 350300471 w 243"/>
              <a:gd name="T67" fmla="*/ 17641888 h 34"/>
              <a:gd name="T68" fmla="*/ 383063253 w 243"/>
              <a:gd name="T69" fmla="*/ 17641888 h 3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" h="34">
                <a:moveTo>
                  <a:pt x="152" y="7"/>
                </a:moveTo>
                <a:lnTo>
                  <a:pt x="173" y="13"/>
                </a:lnTo>
                <a:lnTo>
                  <a:pt x="187" y="20"/>
                </a:lnTo>
                <a:lnTo>
                  <a:pt x="208" y="13"/>
                </a:lnTo>
                <a:lnTo>
                  <a:pt x="222" y="7"/>
                </a:lnTo>
                <a:lnTo>
                  <a:pt x="229" y="7"/>
                </a:lnTo>
                <a:lnTo>
                  <a:pt x="243" y="13"/>
                </a:lnTo>
                <a:lnTo>
                  <a:pt x="236" y="20"/>
                </a:lnTo>
                <a:lnTo>
                  <a:pt x="222" y="27"/>
                </a:lnTo>
                <a:lnTo>
                  <a:pt x="201" y="27"/>
                </a:lnTo>
                <a:lnTo>
                  <a:pt x="180" y="34"/>
                </a:lnTo>
                <a:lnTo>
                  <a:pt x="166" y="27"/>
                </a:lnTo>
                <a:lnTo>
                  <a:pt x="152" y="20"/>
                </a:lnTo>
                <a:lnTo>
                  <a:pt x="132" y="27"/>
                </a:lnTo>
                <a:lnTo>
                  <a:pt x="118" y="34"/>
                </a:lnTo>
                <a:lnTo>
                  <a:pt x="97" y="34"/>
                </a:lnTo>
                <a:lnTo>
                  <a:pt x="76" y="27"/>
                </a:lnTo>
                <a:lnTo>
                  <a:pt x="69" y="20"/>
                </a:lnTo>
                <a:lnTo>
                  <a:pt x="55" y="27"/>
                </a:lnTo>
                <a:lnTo>
                  <a:pt x="35" y="27"/>
                </a:lnTo>
                <a:lnTo>
                  <a:pt x="14" y="27"/>
                </a:lnTo>
                <a:lnTo>
                  <a:pt x="0" y="20"/>
                </a:lnTo>
                <a:lnTo>
                  <a:pt x="0" y="7"/>
                </a:lnTo>
                <a:lnTo>
                  <a:pt x="7" y="0"/>
                </a:lnTo>
                <a:lnTo>
                  <a:pt x="14" y="7"/>
                </a:lnTo>
                <a:lnTo>
                  <a:pt x="35" y="13"/>
                </a:lnTo>
                <a:lnTo>
                  <a:pt x="48" y="20"/>
                </a:lnTo>
                <a:lnTo>
                  <a:pt x="62" y="13"/>
                </a:lnTo>
                <a:lnTo>
                  <a:pt x="76" y="7"/>
                </a:lnTo>
                <a:lnTo>
                  <a:pt x="83" y="7"/>
                </a:lnTo>
                <a:lnTo>
                  <a:pt x="97" y="13"/>
                </a:lnTo>
                <a:lnTo>
                  <a:pt x="111" y="20"/>
                </a:lnTo>
                <a:lnTo>
                  <a:pt x="132" y="13"/>
                </a:lnTo>
                <a:lnTo>
                  <a:pt x="139" y="7"/>
                </a:lnTo>
                <a:lnTo>
                  <a:pt x="152" y="7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2247901" y="5147072"/>
            <a:ext cx="514351" cy="32147"/>
          </a:xfrm>
          <a:custGeom>
            <a:avLst/>
            <a:gdLst>
              <a:gd name="T0" fmla="*/ 385585200 w 243"/>
              <a:gd name="T1" fmla="*/ 0 h 27"/>
              <a:gd name="T2" fmla="*/ 420867433 w 243"/>
              <a:gd name="T3" fmla="*/ 35281776 h 27"/>
              <a:gd name="T4" fmla="*/ 471270623 w 243"/>
              <a:gd name="T5" fmla="*/ 35281776 h 27"/>
              <a:gd name="T6" fmla="*/ 524193179 w 243"/>
              <a:gd name="T7" fmla="*/ 17640094 h 27"/>
              <a:gd name="T8" fmla="*/ 541835090 w 243"/>
              <a:gd name="T9" fmla="*/ 0 h 27"/>
              <a:gd name="T10" fmla="*/ 577117323 w 243"/>
              <a:gd name="T11" fmla="*/ 0 h 27"/>
              <a:gd name="T12" fmla="*/ 612399556 w 243"/>
              <a:gd name="T13" fmla="*/ 17640094 h 27"/>
              <a:gd name="T14" fmla="*/ 594757646 w 243"/>
              <a:gd name="T15" fmla="*/ 52921870 h 27"/>
              <a:gd name="T16" fmla="*/ 559475413 w 243"/>
              <a:gd name="T17" fmla="*/ 52921870 h 27"/>
              <a:gd name="T18" fmla="*/ 506552857 w 243"/>
              <a:gd name="T19" fmla="*/ 68042631 h 27"/>
              <a:gd name="T20" fmla="*/ 453628713 w 243"/>
              <a:gd name="T21" fmla="*/ 68042631 h 27"/>
              <a:gd name="T22" fmla="*/ 420867433 w 243"/>
              <a:gd name="T23" fmla="*/ 52921870 h 27"/>
              <a:gd name="T24" fmla="*/ 367943289 w 243"/>
              <a:gd name="T25" fmla="*/ 52921870 h 27"/>
              <a:gd name="T26" fmla="*/ 332661056 w 243"/>
              <a:gd name="T27" fmla="*/ 52921870 h 27"/>
              <a:gd name="T28" fmla="*/ 297378823 w 243"/>
              <a:gd name="T29" fmla="*/ 68042631 h 27"/>
              <a:gd name="T30" fmla="*/ 244456267 w 243"/>
              <a:gd name="T31" fmla="*/ 68042631 h 27"/>
              <a:gd name="T32" fmla="*/ 194053077 w 243"/>
              <a:gd name="T33" fmla="*/ 52921870 h 27"/>
              <a:gd name="T34" fmla="*/ 176411166 w 243"/>
              <a:gd name="T35" fmla="*/ 35281776 h 27"/>
              <a:gd name="T36" fmla="*/ 141128933 w 243"/>
              <a:gd name="T37" fmla="*/ 52921870 h 27"/>
              <a:gd name="T38" fmla="*/ 88206377 w 243"/>
              <a:gd name="T39" fmla="*/ 68042631 h 27"/>
              <a:gd name="T40" fmla="*/ 35282233 w 243"/>
              <a:gd name="T41" fmla="*/ 52921870 h 27"/>
              <a:gd name="T42" fmla="*/ 0 w 243"/>
              <a:gd name="T43" fmla="*/ 35281776 h 27"/>
              <a:gd name="T44" fmla="*/ 0 w 243"/>
              <a:gd name="T45" fmla="*/ 17640094 h 27"/>
              <a:gd name="T46" fmla="*/ 0 w 243"/>
              <a:gd name="T47" fmla="*/ 0 h 27"/>
              <a:gd name="T48" fmla="*/ 35282233 w 243"/>
              <a:gd name="T49" fmla="*/ 17640094 h 27"/>
              <a:gd name="T50" fmla="*/ 88206377 w 243"/>
              <a:gd name="T51" fmla="*/ 17640094 h 27"/>
              <a:gd name="T52" fmla="*/ 123488610 w 243"/>
              <a:gd name="T53" fmla="*/ 35281776 h 27"/>
              <a:gd name="T54" fmla="*/ 158770843 w 243"/>
              <a:gd name="T55" fmla="*/ 17640094 h 27"/>
              <a:gd name="T56" fmla="*/ 176411166 w 243"/>
              <a:gd name="T57" fmla="*/ 0 h 27"/>
              <a:gd name="T58" fmla="*/ 209174034 w 243"/>
              <a:gd name="T59" fmla="*/ 0 h 27"/>
              <a:gd name="T60" fmla="*/ 244456267 w 243"/>
              <a:gd name="T61" fmla="*/ 35281776 h 27"/>
              <a:gd name="T62" fmla="*/ 279738500 w 243"/>
              <a:gd name="T63" fmla="*/ 35281776 h 27"/>
              <a:gd name="T64" fmla="*/ 315020733 w 243"/>
              <a:gd name="T65" fmla="*/ 35281776 h 27"/>
              <a:gd name="T66" fmla="*/ 350302967 w 243"/>
              <a:gd name="T67" fmla="*/ 0 h 27"/>
              <a:gd name="T68" fmla="*/ 385585200 w 243"/>
              <a:gd name="T69" fmla="*/ 0 h 2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3" h="27">
                <a:moveTo>
                  <a:pt x="153" y="0"/>
                </a:moveTo>
                <a:lnTo>
                  <a:pt x="167" y="14"/>
                </a:lnTo>
                <a:lnTo>
                  <a:pt x="187" y="14"/>
                </a:lnTo>
                <a:lnTo>
                  <a:pt x="208" y="7"/>
                </a:lnTo>
                <a:lnTo>
                  <a:pt x="215" y="0"/>
                </a:lnTo>
                <a:lnTo>
                  <a:pt x="229" y="0"/>
                </a:lnTo>
                <a:lnTo>
                  <a:pt x="243" y="7"/>
                </a:lnTo>
                <a:lnTo>
                  <a:pt x="236" y="21"/>
                </a:lnTo>
                <a:lnTo>
                  <a:pt x="222" y="21"/>
                </a:lnTo>
                <a:lnTo>
                  <a:pt x="201" y="27"/>
                </a:lnTo>
                <a:lnTo>
                  <a:pt x="180" y="27"/>
                </a:lnTo>
                <a:lnTo>
                  <a:pt x="167" y="21"/>
                </a:lnTo>
                <a:lnTo>
                  <a:pt x="146" y="21"/>
                </a:lnTo>
                <a:lnTo>
                  <a:pt x="132" y="21"/>
                </a:lnTo>
                <a:lnTo>
                  <a:pt x="118" y="27"/>
                </a:lnTo>
                <a:lnTo>
                  <a:pt x="97" y="27"/>
                </a:lnTo>
                <a:lnTo>
                  <a:pt x="77" y="21"/>
                </a:lnTo>
                <a:lnTo>
                  <a:pt x="70" y="14"/>
                </a:lnTo>
                <a:lnTo>
                  <a:pt x="56" y="21"/>
                </a:lnTo>
                <a:lnTo>
                  <a:pt x="35" y="27"/>
                </a:lnTo>
                <a:lnTo>
                  <a:pt x="14" y="21"/>
                </a:lnTo>
                <a:lnTo>
                  <a:pt x="0" y="14"/>
                </a:lnTo>
                <a:lnTo>
                  <a:pt x="0" y="7"/>
                </a:lnTo>
                <a:lnTo>
                  <a:pt x="0" y="0"/>
                </a:lnTo>
                <a:lnTo>
                  <a:pt x="14" y="7"/>
                </a:lnTo>
                <a:lnTo>
                  <a:pt x="35" y="7"/>
                </a:lnTo>
                <a:lnTo>
                  <a:pt x="49" y="14"/>
                </a:lnTo>
                <a:lnTo>
                  <a:pt x="63" y="7"/>
                </a:lnTo>
                <a:lnTo>
                  <a:pt x="70" y="0"/>
                </a:lnTo>
                <a:lnTo>
                  <a:pt x="83" y="0"/>
                </a:lnTo>
                <a:lnTo>
                  <a:pt x="97" y="14"/>
                </a:lnTo>
                <a:lnTo>
                  <a:pt x="111" y="14"/>
                </a:lnTo>
                <a:lnTo>
                  <a:pt x="125" y="14"/>
                </a:lnTo>
                <a:lnTo>
                  <a:pt x="139" y="0"/>
                </a:lnTo>
                <a:lnTo>
                  <a:pt x="153" y="0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1720852" y="5088731"/>
            <a:ext cx="512233" cy="33338"/>
          </a:xfrm>
          <a:custGeom>
            <a:avLst/>
            <a:gdLst>
              <a:gd name="T0" fmla="*/ 383063750 w 242"/>
              <a:gd name="T1" fmla="*/ 0 h 28"/>
              <a:gd name="T2" fmla="*/ 435987825 w 242"/>
              <a:gd name="T3" fmla="*/ 17641888 h 28"/>
              <a:gd name="T4" fmla="*/ 488910313 w 242"/>
              <a:gd name="T5" fmla="*/ 35282188 h 28"/>
              <a:gd name="T6" fmla="*/ 524192500 w 242"/>
              <a:gd name="T7" fmla="*/ 17641888 h 28"/>
              <a:gd name="T8" fmla="*/ 559474688 w 242"/>
              <a:gd name="T9" fmla="*/ 0 h 28"/>
              <a:gd name="T10" fmla="*/ 577116575 w 242"/>
              <a:gd name="T11" fmla="*/ 0 h 28"/>
              <a:gd name="T12" fmla="*/ 609877813 w 242"/>
              <a:gd name="T13" fmla="*/ 17641888 h 28"/>
              <a:gd name="T14" fmla="*/ 609877813 w 242"/>
              <a:gd name="T15" fmla="*/ 35282188 h 28"/>
              <a:gd name="T16" fmla="*/ 559474688 w 242"/>
              <a:gd name="T17" fmla="*/ 52924075 h 28"/>
              <a:gd name="T18" fmla="*/ 506552200 w 242"/>
              <a:gd name="T19" fmla="*/ 70564375 h 28"/>
              <a:gd name="T20" fmla="*/ 471270013 w 242"/>
              <a:gd name="T21" fmla="*/ 70564375 h 28"/>
              <a:gd name="T22" fmla="*/ 418345938 w 242"/>
              <a:gd name="T23" fmla="*/ 52924075 h 28"/>
              <a:gd name="T24" fmla="*/ 383063750 w 242"/>
              <a:gd name="T25" fmla="*/ 35282188 h 28"/>
              <a:gd name="T26" fmla="*/ 347781563 w 242"/>
              <a:gd name="T27" fmla="*/ 52924075 h 28"/>
              <a:gd name="T28" fmla="*/ 297378438 w 242"/>
              <a:gd name="T29" fmla="*/ 70564375 h 28"/>
              <a:gd name="T30" fmla="*/ 244455950 w 242"/>
              <a:gd name="T31" fmla="*/ 70564375 h 28"/>
              <a:gd name="T32" fmla="*/ 209173763 w 242"/>
              <a:gd name="T33" fmla="*/ 52924075 h 28"/>
              <a:gd name="T34" fmla="*/ 191531875 w 242"/>
              <a:gd name="T35" fmla="*/ 35282188 h 28"/>
              <a:gd name="T36" fmla="*/ 138609388 w 242"/>
              <a:gd name="T37" fmla="*/ 52924075 h 28"/>
              <a:gd name="T38" fmla="*/ 85685313 w 242"/>
              <a:gd name="T39" fmla="*/ 52924075 h 28"/>
              <a:gd name="T40" fmla="*/ 52924075 w 242"/>
              <a:gd name="T41" fmla="*/ 52924075 h 28"/>
              <a:gd name="T42" fmla="*/ 0 w 242"/>
              <a:gd name="T43" fmla="*/ 35282188 h 28"/>
              <a:gd name="T44" fmla="*/ 0 w 242"/>
              <a:gd name="T45" fmla="*/ 17641888 h 28"/>
              <a:gd name="T46" fmla="*/ 17641888 w 242"/>
              <a:gd name="T47" fmla="*/ 0 h 28"/>
              <a:gd name="T48" fmla="*/ 52924075 w 242"/>
              <a:gd name="T49" fmla="*/ 17641888 h 28"/>
              <a:gd name="T50" fmla="*/ 85685313 w 242"/>
              <a:gd name="T51" fmla="*/ 17641888 h 28"/>
              <a:gd name="T52" fmla="*/ 120967500 w 242"/>
              <a:gd name="T53" fmla="*/ 35282188 h 28"/>
              <a:gd name="T54" fmla="*/ 173891575 w 242"/>
              <a:gd name="T55" fmla="*/ 17641888 h 28"/>
              <a:gd name="T56" fmla="*/ 191531875 w 242"/>
              <a:gd name="T57" fmla="*/ 0 h 28"/>
              <a:gd name="T58" fmla="*/ 226814063 w 242"/>
              <a:gd name="T59" fmla="*/ 0 h 28"/>
              <a:gd name="T60" fmla="*/ 244455950 w 242"/>
              <a:gd name="T61" fmla="*/ 17641888 h 28"/>
              <a:gd name="T62" fmla="*/ 297378438 w 242"/>
              <a:gd name="T63" fmla="*/ 35282188 h 28"/>
              <a:gd name="T64" fmla="*/ 330141263 w 242"/>
              <a:gd name="T65" fmla="*/ 17641888 h 28"/>
              <a:gd name="T66" fmla="*/ 365423450 w 242"/>
              <a:gd name="T67" fmla="*/ 0 h 28"/>
              <a:gd name="T68" fmla="*/ 383063750 w 242"/>
              <a:gd name="T69" fmla="*/ 0 h 2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42" h="28">
                <a:moveTo>
                  <a:pt x="152" y="0"/>
                </a:moveTo>
                <a:lnTo>
                  <a:pt x="173" y="7"/>
                </a:lnTo>
                <a:lnTo>
                  <a:pt x="194" y="14"/>
                </a:lnTo>
                <a:lnTo>
                  <a:pt x="208" y="7"/>
                </a:lnTo>
                <a:lnTo>
                  <a:pt x="222" y="0"/>
                </a:lnTo>
                <a:lnTo>
                  <a:pt x="229" y="0"/>
                </a:lnTo>
                <a:lnTo>
                  <a:pt x="242" y="7"/>
                </a:lnTo>
                <a:lnTo>
                  <a:pt x="242" y="14"/>
                </a:lnTo>
                <a:lnTo>
                  <a:pt x="222" y="21"/>
                </a:lnTo>
                <a:lnTo>
                  <a:pt x="201" y="28"/>
                </a:lnTo>
                <a:lnTo>
                  <a:pt x="187" y="28"/>
                </a:lnTo>
                <a:lnTo>
                  <a:pt x="166" y="21"/>
                </a:lnTo>
                <a:lnTo>
                  <a:pt x="152" y="14"/>
                </a:lnTo>
                <a:lnTo>
                  <a:pt x="138" y="21"/>
                </a:lnTo>
                <a:lnTo>
                  <a:pt x="118" y="28"/>
                </a:lnTo>
                <a:lnTo>
                  <a:pt x="97" y="28"/>
                </a:lnTo>
                <a:lnTo>
                  <a:pt x="83" y="21"/>
                </a:lnTo>
                <a:lnTo>
                  <a:pt x="76" y="14"/>
                </a:lnTo>
                <a:lnTo>
                  <a:pt x="55" y="21"/>
                </a:lnTo>
                <a:lnTo>
                  <a:pt x="34" y="21"/>
                </a:lnTo>
                <a:lnTo>
                  <a:pt x="21" y="21"/>
                </a:lnTo>
                <a:lnTo>
                  <a:pt x="0" y="14"/>
                </a:lnTo>
                <a:lnTo>
                  <a:pt x="0" y="7"/>
                </a:lnTo>
                <a:lnTo>
                  <a:pt x="7" y="0"/>
                </a:lnTo>
                <a:lnTo>
                  <a:pt x="21" y="7"/>
                </a:lnTo>
                <a:lnTo>
                  <a:pt x="34" y="7"/>
                </a:lnTo>
                <a:lnTo>
                  <a:pt x="48" y="14"/>
                </a:lnTo>
                <a:lnTo>
                  <a:pt x="69" y="7"/>
                </a:lnTo>
                <a:lnTo>
                  <a:pt x="76" y="0"/>
                </a:lnTo>
                <a:lnTo>
                  <a:pt x="90" y="0"/>
                </a:lnTo>
                <a:lnTo>
                  <a:pt x="97" y="7"/>
                </a:lnTo>
                <a:lnTo>
                  <a:pt x="118" y="14"/>
                </a:lnTo>
                <a:lnTo>
                  <a:pt x="131" y="7"/>
                </a:lnTo>
                <a:lnTo>
                  <a:pt x="145" y="0"/>
                </a:lnTo>
                <a:lnTo>
                  <a:pt x="152" y="0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1661585" y="5328047"/>
            <a:ext cx="309033" cy="33338"/>
          </a:xfrm>
          <a:custGeom>
            <a:avLst/>
            <a:gdLst>
              <a:gd name="T0" fmla="*/ 367942813 w 146"/>
              <a:gd name="T1" fmla="*/ 35282188 h 28"/>
              <a:gd name="T2" fmla="*/ 350302513 w 146"/>
              <a:gd name="T3" fmla="*/ 52924075 h 28"/>
              <a:gd name="T4" fmla="*/ 297378438 w 146"/>
              <a:gd name="T5" fmla="*/ 70564375 h 28"/>
              <a:gd name="T6" fmla="*/ 244455950 w 146"/>
              <a:gd name="T7" fmla="*/ 70564375 h 28"/>
              <a:gd name="T8" fmla="*/ 209173763 w 146"/>
              <a:gd name="T9" fmla="*/ 52924075 h 28"/>
              <a:gd name="T10" fmla="*/ 191531875 w 146"/>
              <a:gd name="T11" fmla="*/ 35282188 h 28"/>
              <a:gd name="T12" fmla="*/ 141128750 w 146"/>
              <a:gd name="T13" fmla="*/ 52924075 h 28"/>
              <a:gd name="T14" fmla="*/ 88206263 w 146"/>
              <a:gd name="T15" fmla="*/ 70564375 h 28"/>
              <a:gd name="T16" fmla="*/ 52924075 w 146"/>
              <a:gd name="T17" fmla="*/ 52924075 h 28"/>
              <a:gd name="T18" fmla="*/ 0 w 146"/>
              <a:gd name="T19" fmla="*/ 35282188 h 28"/>
              <a:gd name="T20" fmla="*/ 0 w 146"/>
              <a:gd name="T21" fmla="*/ 17641888 h 28"/>
              <a:gd name="T22" fmla="*/ 17641888 w 146"/>
              <a:gd name="T23" fmla="*/ 0 h 28"/>
              <a:gd name="T24" fmla="*/ 52924075 w 146"/>
              <a:gd name="T25" fmla="*/ 17641888 h 28"/>
              <a:gd name="T26" fmla="*/ 88206263 w 146"/>
              <a:gd name="T27" fmla="*/ 17641888 h 28"/>
              <a:gd name="T28" fmla="*/ 123488450 w 146"/>
              <a:gd name="T29" fmla="*/ 35282188 h 28"/>
              <a:gd name="T30" fmla="*/ 173891575 w 146"/>
              <a:gd name="T31" fmla="*/ 17641888 h 28"/>
              <a:gd name="T32" fmla="*/ 191531875 w 146"/>
              <a:gd name="T33" fmla="*/ 0 h 28"/>
              <a:gd name="T34" fmla="*/ 209173763 w 146"/>
              <a:gd name="T35" fmla="*/ 17641888 h 28"/>
              <a:gd name="T36" fmla="*/ 244455950 w 146"/>
              <a:gd name="T37" fmla="*/ 35282188 h 28"/>
              <a:gd name="T38" fmla="*/ 279738138 w 146"/>
              <a:gd name="T39" fmla="*/ 35282188 h 28"/>
              <a:gd name="T40" fmla="*/ 332660625 w 146"/>
              <a:gd name="T41" fmla="*/ 35282188 h 28"/>
              <a:gd name="T42" fmla="*/ 367942813 w 146"/>
              <a:gd name="T43" fmla="*/ 17641888 h 28"/>
              <a:gd name="T44" fmla="*/ 367942813 w 146"/>
              <a:gd name="T45" fmla="*/ 35282188 h 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46" h="28">
                <a:moveTo>
                  <a:pt x="146" y="14"/>
                </a:moveTo>
                <a:lnTo>
                  <a:pt x="139" y="21"/>
                </a:lnTo>
                <a:lnTo>
                  <a:pt x="118" y="28"/>
                </a:lnTo>
                <a:lnTo>
                  <a:pt x="97" y="28"/>
                </a:lnTo>
                <a:lnTo>
                  <a:pt x="83" y="21"/>
                </a:lnTo>
                <a:lnTo>
                  <a:pt x="76" y="14"/>
                </a:lnTo>
                <a:lnTo>
                  <a:pt x="56" y="21"/>
                </a:lnTo>
                <a:lnTo>
                  <a:pt x="35" y="28"/>
                </a:lnTo>
                <a:lnTo>
                  <a:pt x="21" y="21"/>
                </a:lnTo>
                <a:lnTo>
                  <a:pt x="0" y="14"/>
                </a:lnTo>
                <a:lnTo>
                  <a:pt x="0" y="7"/>
                </a:lnTo>
                <a:lnTo>
                  <a:pt x="7" y="0"/>
                </a:lnTo>
                <a:lnTo>
                  <a:pt x="21" y="7"/>
                </a:lnTo>
                <a:lnTo>
                  <a:pt x="35" y="7"/>
                </a:lnTo>
                <a:lnTo>
                  <a:pt x="49" y="14"/>
                </a:lnTo>
                <a:lnTo>
                  <a:pt x="69" y="7"/>
                </a:lnTo>
                <a:lnTo>
                  <a:pt x="76" y="0"/>
                </a:lnTo>
                <a:lnTo>
                  <a:pt x="83" y="7"/>
                </a:lnTo>
                <a:lnTo>
                  <a:pt x="97" y="14"/>
                </a:lnTo>
                <a:lnTo>
                  <a:pt x="111" y="14"/>
                </a:lnTo>
                <a:lnTo>
                  <a:pt x="132" y="14"/>
                </a:lnTo>
                <a:lnTo>
                  <a:pt x="146" y="7"/>
                </a:lnTo>
                <a:lnTo>
                  <a:pt x="146" y="14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1354667" y="5229225"/>
            <a:ext cx="366184" cy="33338"/>
          </a:xfrm>
          <a:custGeom>
            <a:avLst/>
            <a:gdLst>
              <a:gd name="T0" fmla="*/ 226814475 w 173"/>
              <a:gd name="T1" fmla="*/ 0 h 28"/>
              <a:gd name="T2" fmla="*/ 259577360 w 173"/>
              <a:gd name="T3" fmla="*/ 35282188 h 28"/>
              <a:gd name="T4" fmla="*/ 312499944 w 173"/>
              <a:gd name="T5" fmla="*/ 35282188 h 28"/>
              <a:gd name="T6" fmla="*/ 347782196 w 173"/>
              <a:gd name="T7" fmla="*/ 35282188 h 28"/>
              <a:gd name="T8" fmla="*/ 383064447 w 173"/>
              <a:gd name="T9" fmla="*/ 17641888 h 28"/>
              <a:gd name="T10" fmla="*/ 418346699 w 173"/>
              <a:gd name="T11" fmla="*/ 0 h 28"/>
              <a:gd name="T12" fmla="*/ 435988619 w 173"/>
              <a:gd name="T13" fmla="*/ 17641888 h 28"/>
              <a:gd name="T14" fmla="*/ 435988619 w 173"/>
              <a:gd name="T15" fmla="*/ 52924075 h 28"/>
              <a:gd name="T16" fmla="*/ 383064447 w 173"/>
              <a:gd name="T17" fmla="*/ 52924075 h 28"/>
              <a:gd name="T18" fmla="*/ 330141864 w 173"/>
              <a:gd name="T19" fmla="*/ 70564375 h 28"/>
              <a:gd name="T20" fmla="*/ 294859612 w 173"/>
              <a:gd name="T21" fmla="*/ 70564375 h 28"/>
              <a:gd name="T22" fmla="*/ 244456395 w 173"/>
              <a:gd name="T23" fmla="*/ 52924075 h 28"/>
              <a:gd name="T24" fmla="*/ 209174143 w 173"/>
              <a:gd name="T25" fmla="*/ 52924075 h 28"/>
              <a:gd name="T26" fmla="*/ 173891892 w 173"/>
              <a:gd name="T27" fmla="*/ 52924075 h 28"/>
              <a:gd name="T28" fmla="*/ 138609640 w 173"/>
              <a:gd name="T29" fmla="*/ 70564375 h 28"/>
              <a:gd name="T30" fmla="*/ 85685468 w 173"/>
              <a:gd name="T31" fmla="*/ 70564375 h 28"/>
              <a:gd name="T32" fmla="*/ 32762885 w 173"/>
              <a:gd name="T33" fmla="*/ 52924075 h 28"/>
              <a:gd name="T34" fmla="*/ 15120965 w 173"/>
              <a:gd name="T35" fmla="*/ 35282188 h 28"/>
              <a:gd name="T36" fmla="*/ 0 w 173"/>
              <a:gd name="T37" fmla="*/ 17641888 h 28"/>
              <a:gd name="T38" fmla="*/ 15120965 w 173"/>
              <a:gd name="T39" fmla="*/ 0 h 28"/>
              <a:gd name="T40" fmla="*/ 50403217 w 173"/>
              <a:gd name="T41" fmla="*/ 17641888 h 28"/>
              <a:gd name="T42" fmla="*/ 85685468 w 173"/>
              <a:gd name="T43" fmla="*/ 35282188 h 28"/>
              <a:gd name="T44" fmla="*/ 120967720 w 173"/>
              <a:gd name="T45" fmla="*/ 35282188 h 28"/>
              <a:gd name="T46" fmla="*/ 156249972 w 173"/>
              <a:gd name="T47" fmla="*/ 35282188 h 28"/>
              <a:gd name="T48" fmla="*/ 191532224 w 173"/>
              <a:gd name="T49" fmla="*/ 17641888 h 28"/>
              <a:gd name="T50" fmla="*/ 226814475 w 173"/>
              <a:gd name="T51" fmla="*/ 0 h 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3" h="28">
                <a:moveTo>
                  <a:pt x="90" y="0"/>
                </a:moveTo>
                <a:lnTo>
                  <a:pt x="103" y="14"/>
                </a:lnTo>
                <a:lnTo>
                  <a:pt x="124" y="14"/>
                </a:lnTo>
                <a:lnTo>
                  <a:pt x="138" y="14"/>
                </a:lnTo>
                <a:lnTo>
                  <a:pt x="152" y="7"/>
                </a:lnTo>
                <a:lnTo>
                  <a:pt x="166" y="0"/>
                </a:lnTo>
                <a:lnTo>
                  <a:pt x="173" y="7"/>
                </a:lnTo>
                <a:lnTo>
                  <a:pt x="173" y="21"/>
                </a:lnTo>
                <a:lnTo>
                  <a:pt x="152" y="21"/>
                </a:lnTo>
                <a:lnTo>
                  <a:pt x="131" y="28"/>
                </a:lnTo>
                <a:lnTo>
                  <a:pt x="117" y="28"/>
                </a:lnTo>
                <a:lnTo>
                  <a:pt x="97" y="21"/>
                </a:lnTo>
                <a:lnTo>
                  <a:pt x="83" y="21"/>
                </a:lnTo>
                <a:lnTo>
                  <a:pt x="69" y="21"/>
                </a:lnTo>
                <a:lnTo>
                  <a:pt x="55" y="28"/>
                </a:lnTo>
                <a:lnTo>
                  <a:pt x="34" y="28"/>
                </a:lnTo>
                <a:lnTo>
                  <a:pt x="13" y="21"/>
                </a:lnTo>
                <a:lnTo>
                  <a:pt x="6" y="14"/>
                </a:lnTo>
                <a:lnTo>
                  <a:pt x="0" y="7"/>
                </a:lnTo>
                <a:lnTo>
                  <a:pt x="6" y="0"/>
                </a:lnTo>
                <a:lnTo>
                  <a:pt x="20" y="7"/>
                </a:lnTo>
                <a:lnTo>
                  <a:pt x="34" y="14"/>
                </a:lnTo>
                <a:lnTo>
                  <a:pt x="48" y="14"/>
                </a:lnTo>
                <a:lnTo>
                  <a:pt x="62" y="14"/>
                </a:lnTo>
                <a:lnTo>
                  <a:pt x="76" y="7"/>
                </a:lnTo>
                <a:lnTo>
                  <a:pt x="90" y="0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657600" y="4914900"/>
            <a:ext cx="508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dirty="0"/>
              <a:t>I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relaxed</a:t>
            </a:r>
            <a:r>
              <a:rPr lang="fr-FR" dirty="0"/>
              <a:t> and happy.</a:t>
            </a:r>
          </a:p>
        </p:txBody>
      </p:sp>
      <p:graphicFrame>
        <p:nvGraphicFramePr>
          <p:cNvPr id="17433" name="Object 25"/>
          <p:cNvGraphicFramePr>
            <a:graphicFrameLocks noChangeAspect="1"/>
          </p:cNvGraphicFramePr>
          <p:nvPr/>
        </p:nvGraphicFramePr>
        <p:xfrm>
          <a:off x="4165600" y="2228850"/>
          <a:ext cx="134831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r:id="rId9" imgW="2590800" imgH="3124200" progId="MS_ClipArt_Gallery">
                  <p:embed/>
                </p:oleObj>
              </mc:Choice>
              <mc:Fallback>
                <p:oleObj r:id="rId9" imgW="2590800" imgH="31242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228850"/>
                        <a:ext cx="134831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486400" y="2686050"/>
            <a:ext cx="243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It was 4:55.</a:t>
            </a:r>
          </a:p>
        </p:txBody>
      </p:sp>
      <p:graphicFrame>
        <p:nvGraphicFramePr>
          <p:cNvPr id="17435" name="Object 27"/>
          <p:cNvGraphicFramePr>
            <a:graphicFrameLocks noChangeAspect="1"/>
          </p:cNvGraphicFramePr>
          <p:nvPr/>
        </p:nvGraphicFramePr>
        <p:xfrm>
          <a:off x="1930401" y="1485900"/>
          <a:ext cx="156421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r:id="rId11" imgW="1943100" imgH="2197100" progId="MS_ClipArt_Gallery">
                  <p:embed/>
                </p:oleObj>
              </mc:Choice>
              <mc:Fallback>
                <p:oleObj r:id="rId11" imgW="1943100" imgH="21971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1" y="1485900"/>
                        <a:ext cx="1564217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3556000" y="1771650"/>
            <a:ext cx="284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It was raining.</a:t>
            </a:r>
          </a:p>
        </p:txBody>
      </p:sp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2743200" y="3657601"/>
          <a:ext cx="1625600" cy="822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r:id="rId13" imgW="2273300" imgH="2044700" progId="MS_ClipArt_Gallery">
                  <p:embed/>
                </p:oleObj>
              </mc:Choice>
              <mc:Fallback>
                <p:oleObj r:id="rId13" imgW="2273300" imgH="20447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57601"/>
                        <a:ext cx="1625600" cy="822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673600" y="382905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/>
              <a:t>I was in the garden.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673600" y="6172200"/>
            <a:ext cx="1930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200">
                <a:solidFill>
                  <a:srgbClr val="FF0080"/>
                </a:solidFill>
              </a:rPr>
              <a:t>AGE</a:t>
            </a:r>
            <a:endParaRPr lang="fr-FR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1930400" y="5257800"/>
            <a:ext cx="73152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2700" dirty="0" smtClean="0">
                <a:solidFill>
                  <a:srgbClr val="FF0080"/>
                </a:solidFill>
              </a:rPr>
              <a:t>		EMOTION</a:t>
            </a:r>
            <a:endParaRPr lang="fr-FR" dirty="0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673600" y="4114800"/>
            <a:ext cx="4470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200" dirty="0">
                <a:solidFill>
                  <a:srgbClr val="FF0080"/>
                </a:solidFill>
              </a:rPr>
              <a:t>LOCATION</a:t>
            </a:r>
            <a:endParaRPr lang="fr-FR" dirty="0"/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4673601" y="3182541"/>
            <a:ext cx="304429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PHYSICAL STATE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5588001" y="2171700"/>
            <a:ext cx="153279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4400">
                <a:solidFill>
                  <a:srgbClr val="FF0080"/>
                </a:solidFill>
              </a:rPr>
              <a:t>TIME</a:t>
            </a:r>
            <a:endParaRPr lang="fr-FR" sz="2700">
              <a:solidFill>
                <a:srgbClr val="FF0080"/>
              </a:solidFill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6299200" y="1657350"/>
            <a:ext cx="189019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>
                <a:solidFill>
                  <a:srgbClr val="FF0080"/>
                </a:solidFill>
              </a:rPr>
              <a:t>WEATHER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4978401" y="971550"/>
            <a:ext cx="201208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700" dirty="0" smtClean="0">
                <a:solidFill>
                  <a:srgbClr val="FF0080"/>
                </a:solidFill>
              </a:rPr>
              <a:t>Description </a:t>
            </a:r>
            <a:endParaRPr lang="fr-FR" sz="2700" dirty="0">
              <a:solidFill>
                <a:srgbClr val="FF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r>
              <a:rPr lang="en-US" dirty="0" smtClean="0"/>
              <a:t> vs. </a:t>
            </a:r>
            <a:r>
              <a:rPr lang="en-US" dirty="0" err="1" smtClean="0"/>
              <a:t>Imparfait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err="1" smtClean="0"/>
              <a:t>Describing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  <a:r>
              <a:rPr lang="es-ES_tradnl" dirty="0" err="1" smtClean="0"/>
              <a:t>events</a:t>
            </a:r>
            <a:r>
              <a:rPr lang="es-ES_tradnl" dirty="0" smtClean="0"/>
              <a:t>…</a:t>
            </a:r>
          </a:p>
          <a:p>
            <a:r>
              <a:rPr lang="es-ES_tradnl" dirty="0" smtClean="0"/>
              <a:t>En </a:t>
            </a:r>
            <a:r>
              <a:rPr lang="es-ES_tradnl" dirty="0" err="1" smtClean="0"/>
              <a:t>anglais</a:t>
            </a:r>
            <a:r>
              <a:rPr lang="es-ES_tradnl" dirty="0" smtClean="0"/>
              <a:t>!  </a:t>
            </a:r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evening</a:t>
            </a:r>
            <a:r>
              <a:rPr lang="es-ES_tradnl" dirty="0" smtClean="0"/>
              <a:t> </a:t>
            </a:r>
            <a:r>
              <a:rPr lang="es-ES_tradnl" dirty="0" err="1" smtClean="0"/>
              <a:t>last</a:t>
            </a:r>
            <a:r>
              <a:rPr lang="es-ES_tradnl" dirty="0" smtClean="0"/>
              <a:t> </a:t>
            </a:r>
            <a:r>
              <a:rPr lang="es-ES_tradnl" dirty="0" err="1" smtClean="0"/>
              <a:t>night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Halloween </a:t>
            </a:r>
            <a:r>
              <a:rPr lang="es-ES_tradnl" dirty="0" err="1" smtClean="0"/>
              <a:t>or</a:t>
            </a:r>
            <a:r>
              <a:rPr lang="es-ES_tradnl" dirty="0" smtClean="0"/>
              <a:t> a Halloween </a:t>
            </a:r>
            <a:r>
              <a:rPr lang="es-ES_tradnl" dirty="0" err="1" smtClean="0"/>
              <a:t>party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went</a:t>
            </a:r>
            <a:r>
              <a:rPr lang="es-ES_tradnl" dirty="0" smtClean="0"/>
              <a:t> to </a:t>
            </a:r>
            <a:r>
              <a:rPr lang="es-ES_tradnl" dirty="0" err="1" smtClean="0"/>
              <a:t>or</a:t>
            </a:r>
            <a:r>
              <a:rPr lang="es-ES_tradnl" dirty="0" smtClean="0"/>
              <a:t> a </a:t>
            </a:r>
            <a:r>
              <a:rPr lang="es-ES_tradnl" dirty="0" err="1" smtClean="0"/>
              <a:t>past</a:t>
            </a:r>
            <a:r>
              <a:rPr lang="es-ES_tradnl" dirty="0" smtClean="0"/>
              <a:t> Halloween </a:t>
            </a:r>
            <a:r>
              <a:rPr lang="es-ES_tradnl" dirty="0" err="1" smtClean="0"/>
              <a:t>outing</a:t>
            </a:r>
            <a:r>
              <a:rPr lang="es-ES_tradnl" dirty="0" smtClean="0"/>
              <a:t>.  </a:t>
            </a:r>
            <a:r>
              <a:rPr lang="es-ES_tradnl" dirty="0" err="1" smtClean="0"/>
              <a:t>Tell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did</a:t>
            </a:r>
            <a:r>
              <a:rPr lang="es-ES_tradnl" dirty="0" smtClean="0"/>
              <a:t> and describe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</a:t>
            </a:r>
            <a:r>
              <a:rPr lang="es-ES_tradnl" dirty="0" err="1" smtClean="0"/>
              <a:t>like</a:t>
            </a:r>
            <a:r>
              <a:rPr lang="es-ES_tradnl" dirty="0" smtClean="0"/>
              <a:t>….</a:t>
            </a:r>
          </a:p>
          <a:p>
            <a:pPr marL="0" indent="0">
              <a:buNone/>
            </a:pPr>
            <a:r>
              <a:rPr lang="es-ES_tradnl" dirty="0" smtClean="0"/>
              <a:t>Last </a:t>
            </a:r>
            <a:r>
              <a:rPr lang="es-ES_tradnl" dirty="0" err="1" smtClean="0"/>
              <a:t>night</a:t>
            </a:r>
            <a:r>
              <a:rPr lang="es-ES_tradnl" dirty="0" smtClean="0"/>
              <a:t>, I </a:t>
            </a:r>
            <a:r>
              <a:rPr lang="es-ES_tradnl" dirty="0" err="1" smtClean="0"/>
              <a:t>went</a:t>
            </a:r>
            <a:r>
              <a:rPr lang="es-ES_tradnl" dirty="0" smtClean="0"/>
              <a:t> </a:t>
            </a:r>
            <a:r>
              <a:rPr lang="es-ES_tradnl" dirty="0" err="1" smtClean="0"/>
              <a:t>trick-or-treating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my</a:t>
            </a:r>
            <a:r>
              <a:rPr lang="es-ES_tradnl" dirty="0" smtClean="0"/>
              <a:t> </a:t>
            </a:r>
            <a:r>
              <a:rPr lang="es-ES_tradnl" dirty="0" err="1" smtClean="0"/>
              <a:t>kids</a:t>
            </a:r>
            <a:r>
              <a:rPr lang="es-ES_tradnl" dirty="0" smtClean="0"/>
              <a:t>. 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went</a:t>
            </a:r>
            <a:r>
              <a:rPr lang="es-ES_tradnl" dirty="0" smtClean="0"/>
              <a:t> to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friend’s</a:t>
            </a:r>
            <a:r>
              <a:rPr lang="es-ES_tradnl" dirty="0" smtClean="0"/>
              <a:t> </a:t>
            </a:r>
            <a:r>
              <a:rPr lang="es-ES_tradnl" dirty="0" err="1" smtClean="0"/>
              <a:t>neighborhood</a:t>
            </a:r>
            <a:r>
              <a:rPr lang="es-ES_tradnl" dirty="0" smtClean="0"/>
              <a:t> and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</a:t>
            </a:r>
            <a:r>
              <a:rPr lang="es-ES_tradnl" dirty="0" err="1" smtClean="0"/>
              <a:t>awesome</a:t>
            </a:r>
            <a:r>
              <a:rPr lang="es-ES_tradnl" dirty="0" smtClean="0"/>
              <a:t>!  </a:t>
            </a:r>
            <a:r>
              <a:rPr lang="es-ES_tradnl" dirty="0" err="1" smtClean="0"/>
              <a:t>However</a:t>
            </a:r>
            <a:r>
              <a:rPr lang="es-ES_tradnl" dirty="0" smtClean="0"/>
              <a:t>,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</a:t>
            </a:r>
            <a:r>
              <a:rPr lang="es-ES_tradnl" dirty="0" err="1" smtClean="0"/>
              <a:t>really</a:t>
            </a:r>
            <a:r>
              <a:rPr lang="es-ES_tradnl" dirty="0" smtClean="0"/>
              <a:t> </a:t>
            </a:r>
            <a:r>
              <a:rPr lang="es-ES_tradnl" dirty="0" err="1" smtClean="0"/>
              <a:t>hot</a:t>
            </a:r>
            <a:r>
              <a:rPr lang="es-ES_tradnl" dirty="0" smtClean="0"/>
              <a:t>.  </a:t>
            </a:r>
            <a:r>
              <a:rPr lang="es-ES_tradnl" dirty="0" err="1" smtClean="0"/>
              <a:t>My</a:t>
            </a:r>
            <a:r>
              <a:rPr lang="es-ES_tradnl" dirty="0" smtClean="0"/>
              <a:t> </a:t>
            </a:r>
            <a:r>
              <a:rPr lang="es-ES_tradnl" dirty="0" err="1" smtClean="0"/>
              <a:t>kids</a:t>
            </a:r>
            <a:r>
              <a:rPr lang="es-ES_tradnl" dirty="0" smtClean="0"/>
              <a:t> </a:t>
            </a: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wishing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picked</a:t>
            </a:r>
            <a:r>
              <a:rPr lang="es-ES_tradnl" dirty="0" smtClean="0"/>
              <a:t> </a:t>
            </a:r>
            <a:r>
              <a:rPr lang="es-ES_tradnl" dirty="0" err="1" smtClean="0"/>
              <a:t>costumes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weren’t</a:t>
            </a:r>
            <a:r>
              <a:rPr lang="es-ES_tradnl" dirty="0" smtClean="0"/>
              <a:t> </a:t>
            </a:r>
            <a:r>
              <a:rPr lang="es-ES_tradnl" dirty="0" err="1" smtClean="0"/>
              <a:t>long-sleeved</a:t>
            </a:r>
            <a:r>
              <a:rPr lang="es-ES_tradnl" dirty="0" smtClean="0"/>
              <a:t>. 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got</a:t>
            </a:r>
            <a:r>
              <a:rPr lang="es-ES_tradnl" dirty="0" smtClean="0"/>
              <a:t> so </a:t>
            </a:r>
            <a:r>
              <a:rPr lang="es-ES_tradnl" dirty="0" err="1" smtClean="0"/>
              <a:t>much</a:t>
            </a:r>
            <a:r>
              <a:rPr lang="es-ES_tradnl" dirty="0" smtClean="0"/>
              <a:t> </a:t>
            </a:r>
            <a:r>
              <a:rPr lang="es-ES_tradnl" dirty="0" err="1" smtClean="0"/>
              <a:t>candy</a:t>
            </a:r>
            <a:r>
              <a:rPr lang="es-ES_tradnl" dirty="0" smtClean="0"/>
              <a:t>, and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wanted</a:t>
            </a:r>
            <a:r>
              <a:rPr lang="es-ES_tradnl" dirty="0" smtClean="0"/>
              <a:t> to </a:t>
            </a:r>
            <a:r>
              <a:rPr lang="es-ES_tradnl" dirty="0" err="1" smtClean="0"/>
              <a:t>eat</a:t>
            </a:r>
            <a:r>
              <a:rPr lang="es-ES_tradnl" dirty="0" smtClean="0"/>
              <a:t> </a:t>
            </a:r>
            <a:r>
              <a:rPr lang="es-ES_tradnl" dirty="0" err="1" smtClean="0"/>
              <a:t>all</a:t>
            </a:r>
            <a:r>
              <a:rPr lang="es-ES_tradnl" dirty="0" smtClean="0"/>
              <a:t> of </a:t>
            </a:r>
            <a:r>
              <a:rPr lang="es-ES_tradnl" dirty="0" err="1" smtClean="0"/>
              <a:t>it!</a:t>
            </a:r>
            <a:r>
              <a:rPr lang="es-ES_tradnl" dirty="0" smtClean="0"/>
              <a:t>  </a:t>
            </a:r>
            <a:r>
              <a:rPr lang="es-ES_tradnl" dirty="0" err="1" smtClean="0"/>
              <a:t>But</a:t>
            </a:r>
            <a:r>
              <a:rPr lang="es-ES_tradnl" dirty="0" smtClean="0"/>
              <a:t>, I </a:t>
            </a:r>
            <a:r>
              <a:rPr lang="es-ES_tradnl" dirty="0" err="1" smtClean="0"/>
              <a:t>did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allow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 to </a:t>
            </a:r>
            <a:r>
              <a:rPr lang="es-ES_tradnl" dirty="0" err="1" smtClean="0"/>
              <a:t>because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</a:t>
            </a:r>
            <a:r>
              <a:rPr lang="es-ES_tradnl" dirty="0" err="1" smtClean="0"/>
              <a:t>really</a:t>
            </a:r>
            <a:r>
              <a:rPr lang="es-ES_tradnl" dirty="0" smtClean="0"/>
              <a:t> late. 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9:00 </a:t>
            </a:r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returned</a:t>
            </a:r>
            <a:r>
              <a:rPr lang="es-ES_tradnl" dirty="0" smtClean="0"/>
              <a:t> home. 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were</a:t>
            </a:r>
            <a:r>
              <a:rPr lang="es-ES_tradnl" dirty="0" smtClean="0"/>
              <a:t> so </a:t>
            </a:r>
            <a:r>
              <a:rPr lang="es-ES_tradnl" dirty="0" err="1" smtClean="0"/>
              <a:t>tired</a:t>
            </a:r>
            <a:r>
              <a:rPr lang="es-ES_tradnl" dirty="0" smtClean="0"/>
              <a:t>!!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9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685800"/>
            <a:ext cx="7772400" cy="704850"/>
          </a:xfrm>
        </p:spPr>
        <p:txBody>
          <a:bodyPr>
            <a:normAutofit fontScale="90000"/>
          </a:bodyPr>
          <a:lstStyle/>
          <a:p>
            <a:pPr algn="l"/>
            <a:r>
              <a:rPr lang="fr-FR" sz="2200" dirty="0" smtClean="0"/>
              <a:t>		</a:t>
            </a:r>
            <a:br>
              <a:rPr lang="fr-FR" sz="2200" dirty="0" smtClean="0"/>
            </a:br>
            <a:r>
              <a:rPr lang="fr-FR" sz="2200" dirty="0" err="1" smtClean="0"/>
              <a:t>Choose</a:t>
            </a:r>
            <a:r>
              <a:rPr lang="fr-FR" sz="2200" dirty="0" smtClean="0"/>
              <a:t> the </a:t>
            </a:r>
            <a:r>
              <a:rPr lang="fr-FR" sz="2200" dirty="0" err="1" smtClean="0"/>
              <a:t>appropriate</a:t>
            </a:r>
            <a:r>
              <a:rPr lang="fr-FR" sz="2200" dirty="0" smtClean="0"/>
              <a:t> </a:t>
            </a:r>
            <a:r>
              <a:rPr lang="fr-FR" sz="2200" dirty="0" err="1" smtClean="0"/>
              <a:t>letter</a:t>
            </a:r>
            <a:r>
              <a:rPr lang="fr-FR" sz="2200" dirty="0" smtClean="0"/>
              <a:t> of the </a:t>
            </a:r>
            <a:r>
              <a:rPr lang="fr-FR" sz="2200" dirty="0" smtClean="0"/>
              <a:t>OH WHAT A DEAL </a:t>
            </a:r>
            <a:r>
              <a:rPr lang="fr-FR" sz="2200" dirty="0" err="1" smtClean="0"/>
              <a:t>criteria</a:t>
            </a:r>
            <a:r>
              <a:rPr lang="fr-FR" sz="2200" dirty="0" smtClean="0"/>
              <a:t> to use in </a:t>
            </a:r>
            <a:r>
              <a:rPr lang="fr-FR" sz="2200" dirty="0" err="1" smtClean="0"/>
              <a:t>determining</a:t>
            </a:r>
            <a:r>
              <a:rPr lang="fr-FR" sz="2200" dirty="0" smtClean="0"/>
              <a:t> the </a:t>
            </a:r>
            <a:r>
              <a:rPr lang="fr-FR" sz="2200" dirty="0" err="1" smtClean="0"/>
              <a:t>imperfect</a:t>
            </a:r>
            <a:r>
              <a:rPr lang="fr-FR" sz="2200" dirty="0" smtClean="0"/>
              <a:t> use </a:t>
            </a:r>
            <a:r>
              <a:rPr lang="fr-FR" sz="2200" dirty="0" err="1" smtClean="0"/>
              <a:t>within</a:t>
            </a:r>
            <a:r>
              <a:rPr lang="fr-FR" sz="2200" dirty="0" smtClean="0"/>
              <a:t> </a:t>
            </a:r>
            <a:r>
              <a:rPr lang="fr-FR" sz="2200" dirty="0" err="1" smtClean="0"/>
              <a:t>each</a:t>
            </a:r>
            <a:r>
              <a:rPr lang="fr-FR" sz="2200" dirty="0" smtClean="0"/>
              <a:t> sentence.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fr-FR" smtClean="0"/>
              <a:t>___ J’</a:t>
            </a:r>
            <a:r>
              <a:rPr lang="fr-FR" altLang="ja-JP" smtClean="0">
                <a:latin typeface="Arial" charset="0"/>
                <a:ea typeface="ＭＳ Ｐゴシック" charset="-128"/>
              </a:rPr>
              <a:t>é</a:t>
            </a:r>
            <a:r>
              <a:rPr lang="fr-FR" altLang="ja-JP" smtClean="0">
                <a:ea typeface="ＭＳ Ｐゴシック" charset="-128"/>
              </a:rPr>
              <a:t>tais </a:t>
            </a:r>
            <a:r>
              <a:rPr lang="fr-FR" altLang="ja-JP" smtClean="0">
                <a:latin typeface="Arial" charset="0"/>
                <a:ea typeface="ＭＳ Ｐゴシック" charset="-128"/>
              </a:rPr>
              <a:t>à</a:t>
            </a:r>
            <a:r>
              <a:rPr lang="fr-FR" altLang="ja-JP" smtClean="0">
                <a:ea typeface="ＭＳ Ｐゴシック" charset="-128"/>
              </a:rPr>
              <a:t> l</a:t>
            </a:r>
            <a:r>
              <a:rPr lang="fr-FR" altLang="ja-JP" smtClean="0">
                <a:latin typeface="Arial" charset="0"/>
                <a:ea typeface="ＭＳ Ｐゴシック" charset="-128"/>
              </a:rPr>
              <a:t>’é</a:t>
            </a:r>
            <a:r>
              <a:rPr lang="fr-FR" altLang="ja-JP" smtClean="0">
                <a:ea typeface="ＭＳ Ｐゴシック" charset="-128"/>
              </a:rPr>
              <a:t>cole. </a:t>
            </a:r>
          </a:p>
          <a:p>
            <a:pPr marL="609600" indent="-609600">
              <a:buFontTx/>
              <a:buAutoNum type="arabicPeriod"/>
            </a:pPr>
            <a:r>
              <a:rPr lang="fr-FR" smtClean="0"/>
              <a:t>___ Tu </a:t>
            </a:r>
            <a:r>
              <a:rPr lang="fr-FR" altLang="ja-JP" smtClean="0">
                <a:latin typeface="Arial" charset="0"/>
                <a:ea typeface="ＭＳ Ｐゴシック" charset="-128"/>
              </a:rPr>
              <a:t>é</a:t>
            </a:r>
            <a:r>
              <a:rPr lang="fr-FR" altLang="ja-JP" smtClean="0">
                <a:ea typeface="ＭＳ Ｐゴシック" charset="-128"/>
              </a:rPr>
              <a:t>tais blonde. </a:t>
            </a:r>
          </a:p>
          <a:p>
            <a:pPr marL="609600" indent="-609600">
              <a:buFontTx/>
              <a:buAutoNum type="arabicPeriod"/>
            </a:pPr>
            <a:r>
              <a:rPr lang="fr-FR" altLang="ja-JP" smtClean="0">
                <a:ea typeface="ＭＳ Ｐゴシック" charset="-128"/>
              </a:rPr>
              <a:t>___ Il </a:t>
            </a:r>
            <a:r>
              <a:rPr lang="fr-FR" altLang="ja-JP" smtClean="0">
                <a:latin typeface="Arial" charset="0"/>
                <a:ea typeface="ＭＳ Ｐゴシック" charset="-128"/>
              </a:rPr>
              <a:t>é</a:t>
            </a:r>
            <a:r>
              <a:rPr lang="fr-FR" altLang="ja-JP" smtClean="0">
                <a:ea typeface="ＭＳ Ｐゴシック" charset="-128"/>
              </a:rPr>
              <a:t>tait 18h00.</a:t>
            </a:r>
          </a:p>
          <a:p>
            <a:pPr marL="609600" indent="-609600">
              <a:buFontTx/>
              <a:buAutoNum type="arabicPeriod"/>
            </a:pPr>
            <a:r>
              <a:rPr lang="fr-FR" altLang="ja-JP" smtClean="0">
                <a:ea typeface="ＭＳ Ｐゴシック" charset="-128"/>
              </a:rPr>
              <a:t>___ Mon amie </a:t>
            </a:r>
            <a:r>
              <a:rPr lang="fr-FR" altLang="ja-JP" smtClean="0">
                <a:latin typeface="Arial" charset="0"/>
                <a:ea typeface="ＭＳ Ｐゴシック" charset="-128"/>
              </a:rPr>
              <a:t>é</a:t>
            </a:r>
            <a:r>
              <a:rPr lang="fr-FR" altLang="ja-JP" smtClean="0">
                <a:ea typeface="ＭＳ Ｐゴシック" charset="-128"/>
              </a:rPr>
              <a:t>tait triste.</a:t>
            </a:r>
          </a:p>
          <a:p>
            <a:pPr marL="609600" indent="-609600">
              <a:buFontTx/>
              <a:buAutoNum type="arabicPeriod"/>
            </a:pPr>
            <a:r>
              <a:rPr lang="fr-FR" smtClean="0"/>
              <a:t>___ Mes fr</a:t>
            </a:r>
            <a:r>
              <a:rPr lang="fr-FR" altLang="ja-JP" smtClean="0">
                <a:latin typeface="Arial" charset="0"/>
                <a:ea typeface="ＭＳ Ｐゴシック" charset="-128"/>
              </a:rPr>
              <a:t>è</a:t>
            </a:r>
            <a:r>
              <a:rPr lang="fr-FR" altLang="ja-JP" smtClean="0">
                <a:ea typeface="ＭＳ Ｐゴシック" charset="-128"/>
              </a:rPr>
              <a:t>res</a:t>
            </a:r>
            <a:r>
              <a:rPr lang="fr-FR" smtClean="0"/>
              <a:t> voulaient un chien.</a:t>
            </a:r>
          </a:p>
          <a:p>
            <a:pPr marL="609600" indent="-609600">
              <a:buFontTx/>
              <a:buAutoNum type="arabicPeriod"/>
            </a:pPr>
            <a:r>
              <a:rPr lang="fr-FR" smtClean="0"/>
              <a:t>___ Il faisait chaud.</a:t>
            </a:r>
          </a:p>
          <a:p>
            <a:pPr marL="609600" indent="-609600">
              <a:buFontTx/>
              <a:buAutoNum type="arabicPeriod"/>
            </a:pPr>
            <a:r>
              <a:rPr lang="fr-FR" smtClean="0"/>
              <a:t>___ Elle avait neuf ans.</a:t>
            </a:r>
          </a:p>
          <a:p>
            <a:pPr marL="609600" indent="-609600">
              <a:buFontTx/>
              <a:buAutoNum type="arabicPeriod"/>
            </a:pPr>
            <a:r>
              <a:rPr lang="fr-FR" smtClean="0"/>
              <a:t>___ J’avais faim.</a:t>
            </a:r>
          </a:p>
          <a:p>
            <a:pPr marL="609600" indent="-609600">
              <a:buFontTx/>
              <a:buAutoNum type="arabicPeriod"/>
            </a:pPr>
            <a:endParaRPr lang="fr-FR" smtClean="0">
              <a:ea typeface="ＭＳ Ｐゴシック" charset="-128"/>
            </a:endParaRP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6604000" y="4229100"/>
            <a:ext cx="1862667" cy="2076450"/>
            <a:chOff x="3360" y="1536"/>
            <a:chExt cx="880" cy="1744"/>
          </a:xfrm>
        </p:grpSpPr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3576" y="1536"/>
              <a:ext cx="664" cy="400"/>
            </a:xfrm>
            <a:custGeom>
              <a:avLst/>
              <a:gdLst>
                <a:gd name="T0" fmla="*/ 248 w 664"/>
                <a:gd name="T1" fmla="*/ 208 h 400"/>
                <a:gd name="T2" fmla="*/ 64 w 664"/>
                <a:gd name="T3" fmla="*/ 136 h 400"/>
                <a:gd name="T4" fmla="*/ 144 w 664"/>
                <a:gd name="T5" fmla="*/ 88 h 400"/>
                <a:gd name="T6" fmla="*/ 224 w 664"/>
                <a:gd name="T7" fmla="*/ 64 h 400"/>
                <a:gd name="T8" fmla="*/ 352 w 664"/>
                <a:gd name="T9" fmla="*/ 40 h 400"/>
                <a:gd name="T10" fmla="*/ 440 w 664"/>
                <a:gd name="T11" fmla="*/ 80 h 400"/>
                <a:gd name="T12" fmla="*/ 528 w 664"/>
                <a:gd name="T13" fmla="*/ 120 h 400"/>
                <a:gd name="T14" fmla="*/ 576 w 664"/>
                <a:gd name="T15" fmla="*/ 144 h 400"/>
                <a:gd name="T16" fmla="*/ 512 w 664"/>
                <a:gd name="T17" fmla="*/ 168 h 400"/>
                <a:gd name="T18" fmla="*/ 432 w 664"/>
                <a:gd name="T19" fmla="*/ 192 h 400"/>
                <a:gd name="T20" fmla="*/ 360 w 664"/>
                <a:gd name="T21" fmla="*/ 200 h 400"/>
                <a:gd name="T22" fmla="*/ 376 w 664"/>
                <a:gd name="T23" fmla="*/ 240 h 400"/>
                <a:gd name="T24" fmla="*/ 472 w 664"/>
                <a:gd name="T25" fmla="*/ 200 h 400"/>
                <a:gd name="T26" fmla="*/ 576 w 664"/>
                <a:gd name="T27" fmla="*/ 176 h 400"/>
                <a:gd name="T28" fmla="*/ 664 w 664"/>
                <a:gd name="T29" fmla="*/ 160 h 400"/>
                <a:gd name="T30" fmla="*/ 640 w 664"/>
                <a:gd name="T31" fmla="*/ 144 h 400"/>
                <a:gd name="T32" fmla="*/ 528 w 664"/>
                <a:gd name="T33" fmla="*/ 96 h 400"/>
                <a:gd name="T34" fmla="*/ 408 w 664"/>
                <a:gd name="T35" fmla="*/ 40 h 400"/>
                <a:gd name="T36" fmla="*/ 360 w 664"/>
                <a:gd name="T37" fmla="*/ 0 h 400"/>
                <a:gd name="T38" fmla="*/ 256 w 664"/>
                <a:gd name="T39" fmla="*/ 32 h 400"/>
                <a:gd name="T40" fmla="*/ 152 w 664"/>
                <a:gd name="T41" fmla="*/ 64 h 400"/>
                <a:gd name="T42" fmla="*/ 64 w 664"/>
                <a:gd name="T43" fmla="*/ 104 h 400"/>
                <a:gd name="T44" fmla="*/ 0 w 664"/>
                <a:gd name="T45" fmla="*/ 136 h 400"/>
                <a:gd name="T46" fmla="*/ 80 w 664"/>
                <a:gd name="T47" fmla="*/ 168 h 400"/>
                <a:gd name="T48" fmla="*/ 80 w 664"/>
                <a:gd name="T49" fmla="*/ 296 h 400"/>
                <a:gd name="T50" fmla="*/ 8 w 664"/>
                <a:gd name="T51" fmla="*/ 360 h 400"/>
                <a:gd name="T52" fmla="*/ 24 w 664"/>
                <a:gd name="T53" fmla="*/ 376 h 400"/>
                <a:gd name="T54" fmla="*/ 72 w 664"/>
                <a:gd name="T55" fmla="*/ 328 h 400"/>
                <a:gd name="T56" fmla="*/ 56 w 664"/>
                <a:gd name="T57" fmla="*/ 392 h 400"/>
                <a:gd name="T58" fmla="*/ 80 w 664"/>
                <a:gd name="T59" fmla="*/ 400 h 400"/>
                <a:gd name="T60" fmla="*/ 96 w 664"/>
                <a:gd name="T61" fmla="*/ 320 h 400"/>
                <a:gd name="T62" fmla="*/ 112 w 664"/>
                <a:gd name="T63" fmla="*/ 360 h 400"/>
                <a:gd name="T64" fmla="*/ 136 w 664"/>
                <a:gd name="T65" fmla="*/ 320 h 400"/>
                <a:gd name="T66" fmla="*/ 96 w 664"/>
                <a:gd name="T67" fmla="*/ 296 h 400"/>
                <a:gd name="T68" fmla="*/ 104 w 664"/>
                <a:gd name="T69" fmla="*/ 176 h 400"/>
                <a:gd name="T70" fmla="*/ 240 w 664"/>
                <a:gd name="T71" fmla="*/ 232 h 400"/>
                <a:gd name="T72" fmla="*/ 248 w 664"/>
                <a:gd name="T73" fmla="*/ 208 h 4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64" h="400">
                  <a:moveTo>
                    <a:pt x="248" y="208"/>
                  </a:moveTo>
                  <a:lnTo>
                    <a:pt x="64" y="136"/>
                  </a:lnTo>
                  <a:lnTo>
                    <a:pt x="144" y="88"/>
                  </a:lnTo>
                  <a:lnTo>
                    <a:pt x="224" y="64"/>
                  </a:lnTo>
                  <a:lnTo>
                    <a:pt x="352" y="40"/>
                  </a:lnTo>
                  <a:lnTo>
                    <a:pt x="440" y="80"/>
                  </a:lnTo>
                  <a:lnTo>
                    <a:pt x="528" y="120"/>
                  </a:lnTo>
                  <a:lnTo>
                    <a:pt x="576" y="144"/>
                  </a:lnTo>
                  <a:lnTo>
                    <a:pt x="512" y="168"/>
                  </a:lnTo>
                  <a:lnTo>
                    <a:pt x="432" y="192"/>
                  </a:lnTo>
                  <a:lnTo>
                    <a:pt x="360" y="200"/>
                  </a:lnTo>
                  <a:lnTo>
                    <a:pt x="376" y="240"/>
                  </a:lnTo>
                  <a:lnTo>
                    <a:pt x="472" y="200"/>
                  </a:lnTo>
                  <a:lnTo>
                    <a:pt x="576" y="176"/>
                  </a:lnTo>
                  <a:lnTo>
                    <a:pt x="664" y="160"/>
                  </a:lnTo>
                  <a:lnTo>
                    <a:pt x="640" y="144"/>
                  </a:lnTo>
                  <a:lnTo>
                    <a:pt x="528" y="96"/>
                  </a:lnTo>
                  <a:lnTo>
                    <a:pt x="408" y="40"/>
                  </a:lnTo>
                  <a:lnTo>
                    <a:pt x="360" y="0"/>
                  </a:lnTo>
                  <a:lnTo>
                    <a:pt x="256" y="32"/>
                  </a:lnTo>
                  <a:lnTo>
                    <a:pt x="152" y="64"/>
                  </a:lnTo>
                  <a:lnTo>
                    <a:pt x="64" y="104"/>
                  </a:lnTo>
                  <a:lnTo>
                    <a:pt x="0" y="136"/>
                  </a:lnTo>
                  <a:lnTo>
                    <a:pt x="80" y="168"/>
                  </a:lnTo>
                  <a:lnTo>
                    <a:pt x="80" y="296"/>
                  </a:lnTo>
                  <a:lnTo>
                    <a:pt x="8" y="360"/>
                  </a:lnTo>
                  <a:lnTo>
                    <a:pt x="24" y="376"/>
                  </a:lnTo>
                  <a:lnTo>
                    <a:pt x="72" y="328"/>
                  </a:lnTo>
                  <a:lnTo>
                    <a:pt x="56" y="392"/>
                  </a:lnTo>
                  <a:lnTo>
                    <a:pt x="80" y="400"/>
                  </a:lnTo>
                  <a:lnTo>
                    <a:pt x="96" y="320"/>
                  </a:lnTo>
                  <a:lnTo>
                    <a:pt x="112" y="360"/>
                  </a:lnTo>
                  <a:lnTo>
                    <a:pt x="136" y="320"/>
                  </a:lnTo>
                  <a:lnTo>
                    <a:pt x="96" y="296"/>
                  </a:lnTo>
                  <a:lnTo>
                    <a:pt x="104" y="176"/>
                  </a:lnTo>
                  <a:lnTo>
                    <a:pt x="240" y="232"/>
                  </a:lnTo>
                  <a:lnTo>
                    <a:pt x="248" y="20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auto">
            <a:xfrm>
              <a:off x="3760" y="1640"/>
              <a:ext cx="336" cy="328"/>
            </a:xfrm>
            <a:custGeom>
              <a:avLst/>
              <a:gdLst>
                <a:gd name="T0" fmla="*/ 224 w 336"/>
                <a:gd name="T1" fmla="*/ 168 h 328"/>
                <a:gd name="T2" fmla="*/ 224 w 336"/>
                <a:gd name="T3" fmla="*/ 104 h 328"/>
                <a:gd name="T4" fmla="*/ 208 w 336"/>
                <a:gd name="T5" fmla="*/ 40 h 328"/>
                <a:gd name="T6" fmla="*/ 176 w 336"/>
                <a:gd name="T7" fmla="*/ 8 h 328"/>
                <a:gd name="T8" fmla="*/ 128 w 336"/>
                <a:gd name="T9" fmla="*/ 0 h 328"/>
                <a:gd name="T10" fmla="*/ 64 w 336"/>
                <a:gd name="T11" fmla="*/ 24 h 328"/>
                <a:gd name="T12" fmla="*/ 16 w 336"/>
                <a:gd name="T13" fmla="*/ 64 h 328"/>
                <a:gd name="T14" fmla="*/ 0 w 336"/>
                <a:gd name="T15" fmla="*/ 152 h 328"/>
                <a:gd name="T16" fmla="*/ 8 w 336"/>
                <a:gd name="T17" fmla="*/ 248 h 328"/>
                <a:gd name="T18" fmla="*/ 40 w 336"/>
                <a:gd name="T19" fmla="*/ 296 h 328"/>
                <a:gd name="T20" fmla="*/ 88 w 336"/>
                <a:gd name="T21" fmla="*/ 328 h 328"/>
                <a:gd name="T22" fmla="*/ 152 w 336"/>
                <a:gd name="T23" fmla="*/ 304 h 328"/>
                <a:gd name="T24" fmla="*/ 200 w 336"/>
                <a:gd name="T25" fmla="*/ 264 h 328"/>
                <a:gd name="T26" fmla="*/ 216 w 336"/>
                <a:gd name="T27" fmla="*/ 216 h 328"/>
                <a:gd name="T28" fmla="*/ 288 w 336"/>
                <a:gd name="T29" fmla="*/ 264 h 328"/>
                <a:gd name="T30" fmla="*/ 320 w 336"/>
                <a:gd name="T31" fmla="*/ 288 h 328"/>
                <a:gd name="T32" fmla="*/ 336 w 336"/>
                <a:gd name="T33" fmla="*/ 288 h 328"/>
                <a:gd name="T34" fmla="*/ 328 w 336"/>
                <a:gd name="T35" fmla="*/ 240 h 328"/>
                <a:gd name="T36" fmla="*/ 288 w 336"/>
                <a:gd name="T37" fmla="*/ 224 h 328"/>
                <a:gd name="T38" fmla="*/ 224 w 336"/>
                <a:gd name="T39" fmla="*/ 168 h 3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6" h="328">
                  <a:moveTo>
                    <a:pt x="224" y="168"/>
                  </a:moveTo>
                  <a:lnTo>
                    <a:pt x="224" y="104"/>
                  </a:lnTo>
                  <a:lnTo>
                    <a:pt x="208" y="40"/>
                  </a:lnTo>
                  <a:lnTo>
                    <a:pt x="176" y="8"/>
                  </a:lnTo>
                  <a:lnTo>
                    <a:pt x="128" y="0"/>
                  </a:lnTo>
                  <a:lnTo>
                    <a:pt x="64" y="24"/>
                  </a:lnTo>
                  <a:lnTo>
                    <a:pt x="16" y="64"/>
                  </a:lnTo>
                  <a:lnTo>
                    <a:pt x="0" y="152"/>
                  </a:lnTo>
                  <a:lnTo>
                    <a:pt x="8" y="248"/>
                  </a:lnTo>
                  <a:lnTo>
                    <a:pt x="40" y="296"/>
                  </a:lnTo>
                  <a:lnTo>
                    <a:pt x="88" y="328"/>
                  </a:lnTo>
                  <a:lnTo>
                    <a:pt x="152" y="304"/>
                  </a:lnTo>
                  <a:lnTo>
                    <a:pt x="200" y="264"/>
                  </a:lnTo>
                  <a:lnTo>
                    <a:pt x="216" y="216"/>
                  </a:lnTo>
                  <a:lnTo>
                    <a:pt x="288" y="264"/>
                  </a:lnTo>
                  <a:lnTo>
                    <a:pt x="320" y="288"/>
                  </a:lnTo>
                  <a:lnTo>
                    <a:pt x="336" y="288"/>
                  </a:lnTo>
                  <a:lnTo>
                    <a:pt x="328" y="240"/>
                  </a:lnTo>
                  <a:lnTo>
                    <a:pt x="288" y="224"/>
                  </a:lnTo>
                  <a:lnTo>
                    <a:pt x="224" y="16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auto">
            <a:xfrm>
              <a:off x="3368" y="1944"/>
              <a:ext cx="184" cy="512"/>
            </a:xfrm>
            <a:custGeom>
              <a:avLst/>
              <a:gdLst>
                <a:gd name="T0" fmla="*/ 104 w 184"/>
                <a:gd name="T1" fmla="*/ 256 h 512"/>
                <a:gd name="T2" fmla="*/ 112 w 184"/>
                <a:gd name="T3" fmla="*/ 200 h 512"/>
                <a:gd name="T4" fmla="*/ 160 w 184"/>
                <a:gd name="T5" fmla="*/ 112 h 512"/>
                <a:gd name="T6" fmla="*/ 184 w 184"/>
                <a:gd name="T7" fmla="*/ 56 h 512"/>
                <a:gd name="T8" fmla="*/ 176 w 184"/>
                <a:gd name="T9" fmla="*/ 16 h 512"/>
                <a:gd name="T10" fmla="*/ 144 w 184"/>
                <a:gd name="T11" fmla="*/ 0 h 512"/>
                <a:gd name="T12" fmla="*/ 96 w 184"/>
                <a:gd name="T13" fmla="*/ 16 h 512"/>
                <a:gd name="T14" fmla="*/ 56 w 184"/>
                <a:gd name="T15" fmla="*/ 64 h 512"/>
                <a:gd name="T16" fmla="*/ 48 w 184"/>
                <a:gd name="T17" fmla="*/ 88 h 512"/>
                <a:gd name="T18" fmla="*/ 48 w 184"/>
                <a:gd name="T19" fmla="*/ 128 h 512"/>
                <a:gd name="T20" fmla="*/ 64 w 184"/>
                <a:gd name="T21" fmla="*/ 200 h 512"/>
                <a:gd name="T22" fmla="*/ 56 w 184"/>
                <a:gd name="T23" fmla="*/ 280 h 512"/>
                <a:gd name="T24" fmla="*/ 24 w 184"/>
                <a:gd name="T25" fmla="*/ 384 h 512"/>
                <a:gd name="T26" fmla="*/ 0 w 184"/>
                <a:gd name="T27" fmla="*/ 464 h 512"/>
                <a:gd name="T28" fmla="*/ 8 w 184"/>
                <a:gd name="T29" fmla="*/ 488 h 512"/>
                <a:gd name="T30" fmla="*/ 48 w 184"/>
                <a:gd name="T31" fmla="*/ 512 h 512"/>
                <a:gd name="T32" fmla="*/ 104 w 184"/>
                <a:gd name="T33" fmla="*/ 488 h 512"/>
                <a:gd name="T34" fmla="*/ 128 w 184"/>
                <a:gd name="T35" fmla="*/ 456 h 512"/>
                <a:gd name="T36" fmla="*/ 128 w 184"/>
                <a:gd name="T37" fmla="*/ 408 h 512"/>
                <a:gd name="T38" fmla="*/ 96 w 184"/>
                <a:gd name="T39" fmla="*/ 344 h 512"/>
                <a:gd name="T40" fmla="*/ 88 w 184"/>
                <a:gd name="T41" fmla="*/ 272 h 512"/>
                <a:gd name="T42" fmla="*/ 112 w 184"/>
                <a:gd name="T43" fmla="*/ 216 h 512"/>
                <a:gd name="T44" fmla="*/ 104 w 184"/>
                <a:gd name="T45" fmla="*/ 256 h 5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4" h="512">
                  <a:moveTo>
                    <a:pt x="104" y="256"/>
                  </a:moveTo>
                  <a:lnTo>
                    <a:pt x="112" y="200"/>
                  </a:lnTo>
                  <a:lnTo>
                    <a:pt x="160" y="112"/>
                  </a:lnTo>
                  <a:lnTo>
                    <a:pt x="184" y="56"/>
                  </a:lnTo>
                  <a:lnTo>
                    <a:pt x="176" y="16"/>
                  </a:lnTo>
                  <a:lnTo>
                    <a:pt x="144" y="0"/>
                  </a:lnTo>
                  <a:lnTo>
                    <a:pt x="96" y="16"/>
                  </a:lnTo>
                  <a:lnTo>
                    <a:pt x="56" y="64"/>
                  </a:lnTo>
                  <a:lnTo>
                    <a:pt x="48" y="88"/>
                  </a:lnTo>
                  <a:lnTo>
                    <a:pt x="48" y="128"/>
                  </a:lnTo>
                  <a:lnTo>
                    <a:pt x="64" y="200"/>
                  </a:lnTo>
                  <a:lnTo>
                    <a:pt x="56" y="280"/>
                  </a:lnTo>
                  <a:lnTo>
                    <a:pt x="24" y="384"/>
                  </a:lnTo>
                  <a:lnTo>
                    <a:pt x="0" y="464"/>
                  </a:lnTo>
                  <a:lnTo>
                    <a:pt x="8" y="488"/>
                  </a:lnTo>
                  <a:lnTo>
                    <a:pt x="48" y="512"/>
                  </a:lnTo>
                  <a:lnTo>
                    <a:pt x="104" y="488"/>
                  </a:lnTo>
                  <a:lnTo>
                    <a:pt x="128" y="456"/>
                  </a:lnTo>
                  <a:lnTo>
                    <a:pt x="128" y="408"/>
                  </a:lnTo>
                  <a:lnTo>
                    <a:pt x="96" y="344"/>
                  </a:lnTo>
                  <a:lnTo>
                    <a:pt x="88" y="272"/>
                  </a:lnTo>
                  <a:lnTo>
                    <a:pt x="112" y="216"/>
                  </a:lnTo>
                  <a:lnTo>
                    <a:pt x="104" y="256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auto">
            <a:xfrm>
              <a:off x="3360" y="1936"/>
              <a:ext cx="200" cy="520"/>
            </a:xfrm>
            <a:custGeom>
              <a:avLst/>
              <a:gdLst>
                <a:gd name="T0" fmla="*/ 56 w 200"/>
                <a:gd name="T1" fmla="*/ 112 h 520"/>
                <a:gd name="T2" fmla="*/ 96 w 200"/>
                <a:gd name="T3" fmla="*/ 120 h 520"/>
                <a:gd name="T4" fmla="*/ 128 w 200"/>
                <a:gd name="T5" fmla="*/ 112 h 520"/>
                <a:gd name="T6" fmla="*/ 144 w 200"/>
                <a:gd name="T7" fmla="*/ 104 h 520"/>
                <a:gd name="T8" fmla="*/ 152 w 200"/>
                <a:gd name="T9" fmla="*/ 72 h 520"/>
                <a:gd name="T10" fmla="*/ 136 w 200"/>
                <a:gd name="T11" fmla="*/ 56 h 520"/>
                <a:gd name="T12" fmla="*/ 120 w 200"/>
                <a:gd name="T13" fmla="*/ 56 h 520"/>
                <a:gd name="T14" fmla="*/ 120 w 200"/>
                <a:gd name="T15" fmla="*/ 80 h 520"/>
                <a:gd name="T16" fmla="*/ 112 w 200"/>
                <a:gd name="T17" fmla="*/ 96 h 520"/>
                <a:gd name="T18" fmla="*/ 96 w 200"/>
                <a:gd name="T19" fmla="*/ 96 h 520"/>
                <a:gd name="T20" fmla="*/ 80 w 200"/>
                <a:gd name="T21" fmla="*/ 88 h 520"/>
                <a:gd name="T22" fmla="*/ 72 w 200"/>
                <a:gd name="T23" fmla="*/ 80 h 520"/>
                <a:gd name="T24" fmla="*/ 104 w 200"/>
                <a:gd name="T25" fmla="*/ 48 h 520"/>
                <a:gd name="T26" fmla="*/ 128 w 200"/>
                <a:gd name="T27" fmla="*/ 24 h 520"/>
                <a:gd name="T28" fmla="*/ 160 w 200"/>
                <a:gd name="T29" fmla="*/ 24 h 520"/>
                <a:gd name="T30" fmla="*/ 176 w 200"/>
                <a:gd name="T31" fmla="*/ 40 h 520"/>
                <a:gd name="T32" fmla="*/ 184 w 200"/>
                <a:gd name="T33" fmla="*/ 64 h 520"/>
                <a:gd name="T34" fmla="*/ 120 w 200"/>
                <a:gd name="T35" fmla="*/ 184 h 520"/>
                <a:gd name="T36" fmla="*/ 104 w 200"/>
                <a:gd name="T37" fmla="*/ 240 h 520"/>
                <a:gd name="T38" fmla="*/ 96 w 200"/>
                <a:gd name="T39" fmla="*/ 288 h 520"/>
                <a:gd name="T40" fmla="*/ 96 w 200"/>
                <a:gd name="T41" fmla="*/ 344 h 520"/>
                <a:gd name="T42" fmla="*/ 120 w 200"/>
                <a:gd name="T43" fmla="*/ 432 h 520"/>
                <a:gd name="T44" fmla="*/ 120 w 200"/>
                <a:gd name="T45" fmla="*/ 456 h 520"/>
                <a:gd name="T46" fmla="*/ 104 w 200"/>
                <a:gd name="T47" fmla="*/ 480 h 520"/>
                <a:gd name="T48" fmla="*/ 64 w 200"/>
                <a:gd name="T49" fmla="*/ 496 h 520"/>
                <a:gd name="T50" fmla="*/ 32 w 200"/>
                <a:gd name="T51" fmla="*/ 480 h 520"/>
                <a:gd name="T52" fmla="*/ 16 w 200"/>
                <a:gd name="T53" fmla="*/ 472 h 520"/>
                <a:gd name="T54" fmla="*/ 40 w 200"/>
                <a:gd name="T55" fmla="*/ 408 h 520"/>
                <a:gd name="T56" fmla="*/ 72 w 200"/>
                <a:gd name="T57" fmla="*/ 312 h 520"/>
                <a:gd name="T58" fmla="*/ 88 w 200"/>
                <a:gd name="T59" fmla="*/ 232 h 520"/>
                <a:gd name="T60" fmla="*/ 80 w 200"/>
                <a:gd name="T61" fmla="*/ 160 h 520"/>
                <a:gd name="T62" fmla="*/ 80 w 200"/>
                <a:gd name="T63" fmla="*/ 136 h 520"/>
                <a:gd name="T64" fmla="*/ 48 w 200"/>
                <a:gd name="T65" fmla="*/ 104 h 520"/>
                <a:gd name="T66" fmla="*/ 64 w 200"/>
                <a:gd name="T67" fmla="*/ 168 h 520"/>
                <a:gd name="T68" fmla="*/ 72 w 200"/>
                <a:gd name="T69" fmla="*/ 240 h 520"/>
                <a:gd name="T70" fmla="*/ 56 w 200"/>
                <a:gd name="T71" fmla="*/ 288 h 520"/>
                <a:gd name="T72" fmla="*/ 32 w 200"/>
                <a:gd name="T73" fmla="*/ 376 h 520"/>
                <a:gd name="T74" fmla="*/ 0 w 200"/>
                <a:gd name="T75" fmla="*/ 456 h 520"/>
                <a:gd name="T76" fmla="*/ 8 w 200"/>
                <a:gd name="T77" fmla="*/ 496 h 520"/>
                <a:gd name="T78" fmla="*/ 32 w 200"/>
                <a:gd name="T79" fmla="*/ 512 h 520"/>
                <a:gd name="T80" fmla="*/ 64 w 200"/>
                <a:gd name="T81" fmla="*/ 520 h 520"/>
                <a:gd name="T82" fmla="*/ 104 w 200"/>
                <a:gd name="T83" fmla="*/ 512 h 520"/>
                <a:gd name="T84" fmla="*/ 136 w 200"/>
                <a:gd name="T85" fmla="*/ 480 h 520"/>
                <a:gd name="T86" fmla="*/ 144 w 200"/>
                <a:gd name="T87" fmla="*/ 448 h 520"/>
                <a:gd name="T88" fmla="*/ 144 w 200"/>
                <a:gd name="T89" fmla="*/ 416 h 520"/>
                <a:gd name="T90" fmla="*/ 112 w 200"/>
                <a:gd name="T91" fmla="*/ 336 h 520"/>
                <a:gd name="T92" fmla="*/ 112 w 200"/>
                <a:gd name="T93" fmla="*/ 272 h 520"/>
                <a:gd name="T94" fmla="*/ 128 w 200"/>
                <a:gd name="T95" fmla="*/ 232 h 520"/>
                <a:gd name="T96" fmla="*/ 152 w 200"/>
                <a:gd name="T97" fmla="*/ 160 h 520"/>
                <a:gd name="T98" fmla="*/ 200 w 200"/>
                <a:gd name="T99" fmla="*/ 48 h 520"/>
                <a:gd name="T100" fmla="*/ 200 w 200"/>
                <a:gd name="T101" fmla="*/ 24 h 520"/>
                <a:gd name="T102" fmla="*/ 160 w 200"/>
                <a:gd name="T103" fmla="*/ 0 h 520"/>
                <a:gd name="T104" fmla="*/ 128 w 200"/>
                <a:gd name="T105" fmla="*/ 0 h 520"/>
                <a:gd name="T106" fmla="*/ 88 w 200"/>
                <a:gd name="T107" fmla="*/ 32 h 520"/>
                <a:gd name="T108" fmla="*/ 48 w 200"/>
                <a:gd name="T109" fmla="*/ 72 h 520"/>
                <a:gd name="T110" fmla="*/ 56 w 200"/>
                <a:gd name="T111" fmla="*/ 112 h 52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0" h="520">
                  <a:moveTo>
                    <a:pt x="56" y="112"/>
                  </a:moveTo>
                  <a:lnTo>
                    <a:pt x="96" y="120"/>
                  </a:lnTo>
                  <a:lnTo>
                    <a:pt x="128" y="112"/>
                  </a:lnTo>
                  <a:lnTo>
                    <a:pt x="144" y="104"/>
                  </a:lnTo>
                  <a:lnTo>
                    <a:pt x="152" y="72"/>
                  </a:lnTo>
                  <a:lnTo>
                    <a:pt x="136" y="56"/>
                  </a:lnTo>
                  <a:lnTo>
                    <a:pt x="120" y="56"/>
                  </a:lnTo>
                  <a:lnTo>
                    <a:pt x="120" y="80"/>
                  </a:lnTo>
                  <a:lnTo>
                    <a:pt x="112" y="96"/>
                  </a:lnTo>
                  <a:lnTo>
                    <a:pt x="96" y="96"/>
                  </a:lnTo>
                  <a:lnTo>
                    <a:pt x="80" y="88"/>
                  </a:lnTo>
                  <a:lnTo>
                    <a:pt x="72" y="80"/>
                  </a:lnTo>
                  <a:lnTo>
                    <a:pt x="104" y="48"/>
                  </a:lnTo>
                  <a:lnTo>
                    <a:pt x="128" y="24"/>
                  </a:lnTo>
                  <a:lnTo>
                    <a:pt x="160" y="24"/>
                  </a:lnTo>
                  <a:lnTo>
                    <a:pt x="176" y="40"/>
                  </a:lnTo>
                  <a:lnTo>
                    <a:pt x="184" y="64"/>
                  </a:lnTo>
                  <a:lnTo>
                    <a:pt x="120" y="184"/>
                  </a:lnTo>
                  <a:lnTo>
                    <a:pt x="104" y="240"/>
                  </a:lnTo>
                  <a:lnTo>
                    <a:pt x="96" y="288"/>
                  </a:lnTo>
                  <a:lnTo>
                    <a:pt x="96" y="344"/>
                  </a:lnTo>
                  <a:lnTo>
                    <a:pt x="120" y="432"/>
                  </a:lnTo>
                  <a:lnTo>
                    <a:pt x="120" y="456"/>
                  </a:lnTo>
                  <a:lnTo>
                    <a:pt x="104" y="480"/>
                  </a:lnTo>
                  <a:lnTo>
                    <a:pt x="64" y="496"/>
                  </a:lnTo>
                  <a:lnTo>
                    <a:pt x="32" y="480"/>
                  </a:lnTo>
                  <a:lnTo>
                    <a:pt x="16" y="472"/>
                  </a:lnTo>
                  <a:lnTo>
                    <a:pt x="40" y="408"/>
                  </a:lnTo>
                  <a:lnTo>
                    <a:pt x="72" y="312"/>
                  </a:lnTo>
                  <a:lnTo>
                    <a:pt x="88" y="232"/>
                  </a:lnTo>
                  <a:lnTo>
                    <a:pt x="80" y="160"/>
                  </a:lnTo>
                  <a:lnTo>
                    <a:pt x="80" y="136"/>
                  </a:lnTo>
                  <a:lnTo>
                    <a:pt x="48" y="104"/>
                  </a:lnTo>
                  <a:lnTo>
                    <a:pt x="64" y="168"/>
                  </a:lnTo>
                  <a:lnTo>
                    <a:pt x="72" y="240"/>
                  </a:lnTo>
                  <a:lnTo>
                    <a:pt x="56" y="288"/>
                  </a:lnTo>
                  <a:lnTo>
                    <a:pt x="32" y="376"/>
                  </a:lnTo>
                  <a:lnTo>
                    <a:pt x="0" y="456"/>
                  </a:lnTo>
                  <a:lnTo>
                    <a:pt x="8" y="496"/>
                  </a:lnTo>
                  <a:lnTo>
                    <a:pt x="32" y="512"/>
                  </a:lnTo>
                  <a:lnTo>
                    <a:pt x="64" y="520"/>
                  </a:lnTo>
                  <a:lnTo>
                    <a:pt x="104" y="512"/>
                  </a:lnTo>
                  <a:lnTo>
                    <a:pt x="136" y="480"/>
                  </a:lnTo>
                  <a:lnTo>
                    <a:pt x="144" y="448"/>
                  </a:lnTo>
                  <a:lnTo>
                    <a:pt x="144" y="416"/>
                  </a:lnTo>
                  <a:lnTo>
                    <a:pt x="112" y="336"/>
                  </a:lnTo>
                  <a:lnTo>
                    <a:pt x="112" y="272"/>
                  </a:lnTo>
                  <a:lnTo>
                    <a:pt x="128" y="232"/>
                  </a:lnTo>
                  <a:lnTo>
                    <a:pt x="152" y="160"/>
                  </a:lnTo>
                  <a:lnTo>
                    <a:pt x="200" y="48"/>
                  </a:lnTo>
                  <a:lnTo>
                    <a:pt x="200" y="24"/>
                  </a:lnTo>
                  <a:lnTo>
                    <a:pt x="160" y="0"/>
                  </a:lnTo>
                  <a:lnTo>
                    <a:pt x="128" y="0"/>
                  </a:lnTo>
                  <a:lnTo>
                    <a:pt x="88" y="32"/>
                  </a:lnTo>
                  <a:lnTo>
                    <a:pt x="48" y="72"/>
                  </a:lnTo>
                  <a:lnTo>
                    <a:pt x="56" y="112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auto">
            <a:xfrm>
              <a:off x="3688" y="2016"/>
              <a:ext cx="288" cy="648"/>
            </a:xfrm>
            <a:custGeom>
              <a:avLst/>
              <a:gdLst>
                <a:gd name="T0" fmla="*/ 208 w 288"/>
                <a:gd name="T1" fmla="*/ 24 h 648"/>
                <a:gd name="T2" fmla="*/ 160 w 288"/>
                <a:gd name="T3" fmla="*/ 0 h 648"/>
                <a:gd name="T4" fmla="*/ 120 w 288"/>
                <a:gd name="T5" fmla="*/ 0 h 648"/>
                <a:gd name="T6" fmla="*/ 88 w 288"/>
                <a:gd name="T7" fmla="*/ 24 h 648"/>
                <a:gd name="T8" fmla="*/ 88 w 288"/>
                <a:gd name="T9" fmla="*/ 72 h 648"/>
                <a:gd name="T10" fmla="*/ 80 w 288"/>
                <a:gd name="T11" fmla="*/ 136 h 648"/>
                <a:gd name="T12" fmla="*/ 104 w 288"/>
                <a:gd name="T13" fmla="*/ 240 h 648"/>
                <a:gd name="T14" fmla="*/ 112 w 288"/>
                <a:gd name="T15" fmla="*/ 320 h 648"/>
                <a:gd name="T16" fmla="*/ 96 w 288"/>
                <a:gd name="T17" fmla="*/ 384 h 648"/>
                <a:gd name="T18" fmla="*/ 48 w 288"/>
                <a:gd name="T19" fmla="*/ 456 h 648"/>
                <a:gd name="T20" fmla="*/ 16 w 288"/>
                <a:gd name="T21" fmla="*/ 512 h 648"/>
                <a:gd name="T22" fmla="*/ 0 w 288"/>
                <a:gd name="T23" fmla="*/ 568 h 648"/>
                <a:gd name="T24" fmla="*/ 16 w 288"/>
                <a:gd name="T25" fmla="*/ 616 h 648"/>
                <a:gd name="T26" fmla="*/ 56 w 288"/>
                <a:gd name="T27" fmla="*/ 648 h 648"/>
                <a:gd name="T28" fmla="*/ 112 w 288"/>
                <a:gd name="T29" fmla="*/ 648 h 648"/>
                <a:gd name="T30" fmla="*/ 168 w 288"/>
                <a:gd name="T31" fmla="*/ 624 h 648"/>
                <a:gd name="T32" fmla="*/ 224 w 288"/>
                <a:gd name="T33" fmla="*/ 552 h 648"/>
                <a:gd name="T34" fmla="*/ 256 w 288"/>
                <a:gd name="T35" fmla="*/ 464 h 648"/>
                <a:gd name="T36" fmla="*/ 288 w 288"/>
                <a:gd name="T37" fmla="*/ 328 h 648"/>
                <a:gd name="T38" fmla="*/ 272 w 288"/>
                <a:gd name="T39" fmla="*/ 168 h 648"/>
                <a:gd name="T40" fmla="*/ 232 w 288"/>
                <a:gd name="T41" fmla="*/ 64 h 648"/>
                <a:gd name="T42" fmla="*/ 208 w 288"/>
                <a:gd name="T43" fmla="*/ 24 h 6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8" h="648">
                  <a:moveTo>
                    <a:pt x="208" y="24"/>
                  </a:moveTo>
                  <a:lnTo>
                    <a:pt x="160" y="0"/>
                  </a:lnTo>
                  <a:lnTo>
                    <a:pt x="120" y="0"/>
                  </a:lnTo>
                  <a:lnTo>
                    <a:pt x="88" y="24"/>
                  </a:lnTo>
                  <a:lnTo>
                    <a:pt x="88" y="72"/>
                  </a:lnTo>
                  <a:lnTo>
                    <a:pt x="80" y="136"/>
                  </a:lnTo>
                  <a:lnTo>
                    <a:pt x="104" y="240"/>
                  </a:lnTo>
                  <a:lnTo>
                    <a:pt x="112" y="320"/>
                  </a:lnTo>
                  <a:lnTo>
                    <a:pt x="96" y="384"/>
                  </a:lnTo>
                  <a:lnTo>
                    <a:pt x="48" y="456"/>
                  </a:lnTo>
                  <a:lnTo>
                    <a:pt x="16" y="512"/>
                  </a:lnTo>
                  <a:lnTo>
                    <a:pt x="0" y="568"/>
                  </a:lnTo>
                  <a:lnTo>
                    <a:pt x="16" y="616"/>
                  </a:lnTo>
                  <a:lnTo>
                    <a:pt x="56" y="648"/>
                  </a:lnTo>
                  <a:lnTo>
                    <a:pt x="112" y="648"/>
                  </a:lnTo>
                  <a:lnTo>
                    <a:pt x="168" y="624"/>
                  </a:lnTo>
                  <a:lnTo>
                    <a:pt x="224" y="552"/>
                  </a:lnTo>
                  <a:lnTo>
                    <a:pt x="256" y="464"/>
                  </a:lnTo>
                  <a:lnTo>
                    <a:pt x="288" y="328"/>
                  </a:lnTo>
                  <a:lnTo>
                    <a:pt x="272" y="168"/>
                  </a:lnTo>
                  <a:lnTo>
                    <a:pt x="232" y="64"/>
                  </a:lnTo>
                  <a:lnTo>
                    <a:pt x="208" y="24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auto">
            <a:xfrm>
              <a:off x="3400" y="2032"/>
              <a:ext cx="408" cy="400"/>
            </a:xfrm>
            <a:custGeom>
              <a:avLst/>
              <a:gdLst>
                <a:gd name="T0" fmla="*/ 400 w 408"/>
                <a:gd name="T1" fmla="*/ 0 h 400"/>
                <a:gd name="T2" fmla="*/ 360 w 408"/>
                <a:gd name="T3" fmla="*/ 8 h 400"/>
                <a:gd name="T4" fmla="*/ 336 w 408"/>
                <a:gd name="T5" fmla="*/ 48 h 400"/>
                <a:gd name="T6" fmla="*/ 320 w 408"/>
                <a:gd name="T7" fmla="*/ 104 h 400"/>
                <a:gd name="T8" fmla="*/ 328 w 408"/>
                <a:gd name="T9" fmla="*/ 184 h 400"/>
                <a:gd name="T10" fmla="*/ 328 w 408"/>
                <a:gd name="T11" fmla="*/ 248 h 400"/>
                <a:gd name="T12" fmla="*/ 312 w 408"/>
                <a:gd name="T13" fmla="*/ 304 h 400"/>
                <a:gd name="T14" fmla="*/ 280 w 408"/>
                <a:gd name="T15" fmla="*/ 336 h 400"/>
                <a:gd name="T16" fmla="*/ 256 w 408"/>
                <a:gd name="T17" fmla="*/ 344 h 400"/>
                <a:gd name="T18" fmla="*/ 208 w 408"/>
                <a:gd name="T19" fmla="*/ 304 h 400"/>
                <a:gd name="T20" fmla="*/ 160 w 408"/>
                <a:gd name="T21" fmla="*/ 232 h 400"/>
                <a:gd name="T22" fmla="*/ 112 w 408"/>
                <a:gd name="T23" fmla="*/ 168 h 400"/>
                <a:gd name="T24" fmla="*/ 80 w 408"/>
                <a:gd name="T25" fmla="*/ 136 h 400"/>
                <a:gd name="T26" fmla="*/ 56 w 408"/>
                <a:gd name="T27" fmla="*/ 152 h 400"/>
                <a:gd name="T28" fmla="*/ 48 w 408"/>
                <a:gd name="T29" fmla="*/ 160 h 400"/>
                <a:gd name="T30" fmla="*/ 16 w 408"/>
                <a:gd name="T31" fmla="*/ 136 h 400"/>
                <a:gd name="T32" fmla="*/ 0 w 408"/>
                <a:gd name="T33" fmla="*/ 152 h 400"/>
                <a:gd name="T34" fmla="*/ 16 w 408"/>
                <a:gd name="T35" fmla="*/ 192 h 400"/>
                <a:gd name="T36" fmla="*/ 56 w 408"/>
                <a:gd name="T37" fmla="*/ 208 h 400"/>
                <a:gd name="T38" fmla="*/ 80 w 408"/>
                <a:gd name="T39" fmla="*/ 184 h 400"/>
                <a:gd name="T40" fmla="*/ 128 w 408"/>
                <a:gd name="T41" fmla="*/ 232 h 400"/>
                <a:gd name="T42" fmla="*/ 176 w 408"/>
                <a:gd name="T43" fmla="*/ 328 h 400"/>
                <a:gd name="T44" fmla="*/ 240 w 408"/>
                <a:gd name="T45" fmla="*/ 392 h 400"/>
                <a:gd name="T46" fmla="*/ 280 w 408"/>
                <a:gd name="T47" fmla="*/ 400 h 400"/>
                <a:gd name="T48" fmla="*/ 320 w 408"/>
                <a:gd name="T49" fmla="*/ 368 h 400"/>
                <a:gd name="T50" fmla="*/ 344 w 408"/>
                <a:gd name="T51" fmla="*/ 312 h 400"/>
                <a:gd name="T52" fmla="*/ 376 w 408"/>
                <a:gd name="T53" fmla="*/ 240 h 400"/>
                <a:gd name="T54" fmla="*/ 400 w 408"/>
                <a:gd name="T55" fmla="*/ 176 h 400"/>
                <a:gd name="T56" fmla="*/ 408 w 408"/>
                <a:gd name="T57" fmla="*/ 88 h 400"/>
                <a:gd name="T58" fmla="*/ 400 w 408"/>
                <a:gd name="T59" fmla="*/ 0 h 4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8" h="400">
                  <a:moveTo>
                    <a:pt x="400" y="0"/>
                  </a:moveTo>
                  <a:lnTo>
                    <a:pt x="360" y="8"/>
                  </a:lnTo>
                  <a:lnTo>
                    <a:pt x="336" y="48"/>
                  </a:lnTo>
                  <a:lnTo>
                    <a:pt x="320" y="104"/>
                  </a:lnTo>
                  <a:lnTo>
                    <a:pt x="328" y="184"/>
                  </a:lnTo>
                  <a:lnTo>
                    <a:pt x="328" y="248"/>
                  </a:lnTo>
                  <a:lnTo>
                    <a:pt x="312" y="304"/>
                  </a:lnTo>
                  <a:lnTo>
                    <a:pt x="280" y="336"/>
                  </a:lnTo>
                  <a:lnTo>
                    <a:pt x="256" y="344"/>
                  </a:lnTo>
                  <a:lnTo>
                    <a:pt x="208" y="304"/>
                  </a:lnTo>
                  <a:lnTo>
                    <a:pt x="160" y="232"/>
                  </a:lnTo>
                  <a:lnTo>
                    <a:pt x="112" y="168"/>
                  </a:lnTo>
                  <a:lnTo>
                    <a:pt x="80" y="136"/>
                  </a:lnTo>
                  <a:lnTo>
                    <a:pt x="56" y="152"/>
                  </a:lnTo>
                  <a:lnTo>
                    <a:pt x="48" y="160"/>
                  </a:lnTo>
                  <a:lnTo>
                    <a:pt x="16" y="136"/>
                  </a:lnTo>
                  <a:lnTo>
                    <a:pt x="0" y="152"/>
                  </a:lnTo>
                  <a:lnTo>
                    <a:pt x="16" y="192"/>
                  </a:lnTo>
                  <a:lnTo>
                    <a:pt x="56" y="208"/>
                  </a:lnTo>
                  <a:lnTo>
                    <a:pt x="80" y="184"/>
                  </a:lnTo>
                  <a:lnTo>
                    <a:pt x="128" y="232"/>
                  </a:lnTo>
                  <a:lnTo>
                    <a:pt x="176" y="328"/>
                  </a:lnTo>
                  <a:lnTo>
                    <a:pt x="240" y="392"/>
                  </a:lnTo>
                  <a:lnTo>
                    <a:pt x="280" y="400"/>
                  </a:lnTo>
                  <a:lnTo>
                    <a:pt x="320" y="368"/>
                  </a:lnTo>
                  <a:lnTo>
                    <a:pt x="344" y="312"/>
                  </a:lnTo>
                  <a:lnTo>
                    <a:pt x="376" y="240"/>
                  </a:lnTo>
                  <a:lnTo>
                    <a:pt x="400" y="176"/>
                  </a:lnTo>
                  <a:lnTo>
                    <a:pt x="408" y="88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auto">
            <a:xfrm>
              <a:off x="3816" y="2536"/>
              <a:ext cx="296" cy="744"/>
            </a:xfrm>
            <a:custGeom>
              <a:avLst/>
              <a:gdLst>
                <a:gd name="T0" fmla="*/ 24 w 296"/>
                <a:gd name="T1" fmla="*/ 0 h 744"/>
                <a:gd name="T2" fmla="*/ 72 w 296"/>
                <a:gd name="T3" fmla="*/ 24 h 744"/>
                <a:gd name="T4" fmla="*/ 88 w 296"/>
                <a:gd name="T5" fmla="*/ 48 h 744"/>
                <a:gd name="T6" fmla="*/ 112 w 296"/>
                <a:gd name="T7" fmla="*/ 104 h 744"/>
                <a:gd name="T8" fmla="*/ 144 w 296"/>
                <a:gd name="T9" fmla="*/ 264 h 744"/>
                <a:gd name="T10" fmla="*/ 152 w 296"/>
                <a:gd name="T11" fmla="*/ 368 h 744"/>
                <a:gd name="T12" fmla="*/ 136 w 296"/>
                <a:gd name="T13" fmla="*/ 464 h 744"/>
                <a:gd name="T14" fmla="*/ 104 w 296"/>
                <a:gd name="T15" fmla="*/ 584 h 744"/>
                <a:gd name="T16" fmla="*/ 96 w 296"/>
                <a:gd name="T17" fmla="*/ 656 h 744"/>
                <a:gd name="T18" fmla="*/ 112 w 296"/>
                <a:gd name="T19" fmla="*/ 672 h 744"/>
                <a:gd name="T20" fmla="*/ 232 w 296"/>
                <a:gd name="T21" fmla="*/ 680 h 744"/>
                <a:gd name="T22" fmla="*/ 296 w 296"/>
                <a:gd name="T23" fmla="*/ 696 h 744"/>
                <a:gd name="T24" fmla="*/ 288 w 296"/>
                <a:gd name="T25" fmla="*/ 712 h 744"/>
                <a:gd name="T26" fmla="*/ 216 w 296"/>
                <a:gd name="T27" fmla="*/ 744 h 744"/>
                <a:gd name="T28" fmla="*/ 176 w 296"/>
                <a:gd name="T29" fmla="*/ 736 h 744"/>
                <a:gd name="T30" fmla="*/ 128 w 296"/>
                <a:gd name="T31" fmla="*/ 704 h 744"/>
                <a:gd name="T32" fmla="*/ 32 w 296"/>
                <a:gd name="T33" fmla="*/ 680 h 744"/>
                <a:gd name="T34" fmla="*/ 32 w 296"/>
                <a:gd name="T35" fmla="*/ 656 h 744"/>
                <a:gd name="T36" fmla="*/ 64 w 296"/>
                <a:gd name="T37" fmla="*/ 624 h 744"/>
                <a:gd name="T38" fmla="*/ 88 w 296"/>
                <a:gd name="T39" fmla="*/ 528 h 744"/>
                <a:gd name="T40" fmla="*/ 112 w 296"/>
                <a:gd name="T41" fmla="*/ 392 h 744"/>
                <a:gd name="T42" fmla="*/ 112 w 296"/>
                <a:gd name="T43" fmla="*/ 304 h 744"/>
                <a:gd name="T44" fmla="*/ 96 w 296"/>
                <a:gd name="T45" fmla="*/ 184 h 744"/>
                <a:gd name="T46" fmla="*/ 24 w 296"/>
                <a:gd name="T47" fmla="*/ 72 h 744"/>
                <a:gd name="T48" fmla="*/ 0 w 296"/>
                <a:gd name="T49" fmla="*/ 16 h 744"/>
                <a:gd name="T50" fmla="*/ 24 w 296"/>
                <a:gd name="T51" fmla="*/ 0 h 7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6" h="744">
                  <a:moveTo>
                    <a:pt x="24" y="0"/>
                  </a:moveTo>
                  <a:lnTo>
                    <a:pt x="72" y="24"/>
                  </a:lnTo>
                  <a:lnTo>
                    <a:pt x="88" y="48"/>
                  </a:lnTo>
                  <a:lnTo>
                    <a:pt x="112" y="104"/>
                  </a:lnTo>
                  <a:lnTo>
                    <a:pt x="144" y="264"/>
                  </a:lnTo>
                  <a:lnTo>
                    <a:pt x="152" y="368"/>
                  </a:lnTo>
                  <a:lnTo>
                    <a:pt x="136" y="464"/>
                  </a:lnTo>
                  <a:lnTo>
                    <a:pt x="104" y="584"/>
                  </a:lnTo>
                  <a:lnTo>
                    <a:pt x="96" y="656"/>
                  </a:lnTo>
                  <a:lnTo>
                    <a:pt x="112" y="672"/>
                  </a:lnTo>
                  <a:lnTo>
                    <a:pt x="232" y="680"/>
                  </a:lnTo>
                  <a:lnTo>
                    <a:pt x="296" y="696"/>
                  </a:lnTo>
                  <a:lnTo>
                    <a:pt x="288" y="712"/>
                  </a:lnTo>
                  <a:lnTo>
                    <a:pt x="216" y="744"/>
                  </a:lnTo>
                  <a:lnTo>
                    <a:pt x="176" y="736"/>
                  </a:lnTo>
                  <a:lnTo>
                    <a:pt x="128" y="704"/>
                  </a:lnTo>
                  <a:lnTo>
                    <a:pt x="32" y="680"/>
                  </a:lnTo>
                  <a:lnTo>
                    <a:pt x="32" y="656"/>
                  </a:lnTo>
                  <a:lnTo>
                    <a:pt x="64" y="624"/>
                  </a:lnTo>
                  <a:lnTo>
                    <a:pt x="88" y="528"/>
                  </a:lnTo>
                  <a:lnTo>
                    <a:pt x="112" y="392"/>
                  </a:lnTo>
                  <a:lnTo>
                    <a:pt x="112" y="304"/>
                  </a:lnTo>
                  <a:lnTo>
                    <a:pt x="96" y="184"/>
                  </a:lnTo>
                  <a:lnTo>
                    <a:pt x="24" y="72"/>
                  </a:lnTo>
                  <a:lnTo>
                    <a:pt x="0" y="1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auto">
            <a:xfrm>
              <a:off x="3520" y="2536"/>
              <a:ext cx="296" cy="744"/>
            </a:xfrm>
            <a:custGeom>
              <a:avLst/>
              <a:gdLst>
                <a:gd name="T0" fmla="*/ 272 w 296"/>
                <a:gd name="T1" fmla="*/ 0 h 744"/>
                <a:gd name="T2" fmla="*/ 224 w 296"/>
                <a:gd name="T3" fmla="*/ 24 h 744"/>
                <a:gd name="T4" fmla="*/ 208 w 296"/>
                <a:gd name="T5" fmla="*/ 48 h 744"/>
                <a:gd name="T6" fmla="*/ 184 w 296"/>
                <a:gd name="T7" fmla="*/ 104 h 744"/>
                <a:gd name="T8" fmla="*/ 152 w 296"/>
                <a:gd name="T9" fmla="*/ 264 h 744"/>
                <a:gd name="T10" fmla="*/ 144 w 296"/>
                <a:gd name="T11" fmla="*/ 368 h 744"/>
                <a:gd name="T12" fmla="*/ 160 w 296"/>
                <a:gd name="T13" fmla="*/ 464 h 744"/>
                <a:gd name="T14" fmla="*/ 192 w 296"/>
                <a:gd name="T15" fmla="*/ 584 h 744"/>
                <a:gd name="T16" fmla="*/ 200 w 296"/>
                <a:gd name="T17" fmla="*/ 656 h 744"/>
                <a:gd name="T18" fmla="*/ 184 w 296"/>
                <a:gd name="T19" fmla="*/ 672 h 744"/>
                <a:gd name="T20" fmla="*/ 64 w 296"/>
                <a:gd name="T21" fmla="*/ 680 h 744"/>
                <a:gd name="T22" fmla="*/ 0 w 296"/>
                <a:gd name="T23" fmla="*/ 696 h 744"/>
                <a:gd name="T24" fmla="*/ 8 w 296"/>
                <a:gd name="T25" fmla="*/ 712 h 744"/>
                <a:gd name="T26" fmla="*/ 80 w 296"/>
                <a:gd name="T27" fmla="*/ 744 h 744"/>
                <a:gd name="T28" fmla="*/ 120 w 296"/>
                <a:gd name="T29" fmla="*/ 736 h 744"/>
                <a:gd name="T30" fmla="*/ 168 w 296"/>
                <a:gd name="T31" fmla="*/ 704 h 744"/>
                <a:gd name="T32" fmla="*/ 264 w 296"/>
                <a:gd name="T33" fmla="*/ 680 h 744"/>
                <a:gd name="T34" fmla="*/ 264 w 296"/>
                <a:gd name="T35" fmla="*/ 656 h 744"/>
                <a:gd name="T36" fmla="*/ 232 w 296"/>
                <a:gd name="T37" fmla="*/ 624 h 744"/>
                <a:gd name="T38" fmla="*/ 208 w 296"/>
                <a:gd name="T39" fmla="*/ 528 h 744"/>
                <a:gd name="T40" fmla="*/ 184 w 296"/>
                <a:gd name="T41" fmla="*/ 392 h 744"/>
                <a:gd name="T42" fmla="*/ 184 w 296"/>
                <a:gd name="T43" fmla="*/ 304 h 744"/>
                <a:gd name="T44" fmla="*/ 200 w 296"/>
                <a:gd name="T45" fmla="*/ 184 h 744"/>
                <a:gd name="T46" fmla="*/ 272 w 296"/>
                <a:gd name="T47" fmla="*/ 72 h 744"/>
                <a:gd name="T48" fmla="*/ 296 w 296"/>
                <a:gd name="T49" fmla="*/ 16 h 744"/>
                <a:gd name="T50" fmla="*/ 272 w 296"/>
                <a:gd name="T51" fmla="*/ 0 h 7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6" h="744">
                  <a:moveTo>
                    <a:pt x="272" y="0"/>
                  </a:moveTo>
                  <a:lnTo>
                    <a:pt x="224" y="24"/>
                  </a:lnTo>
                  <a:lnTo>
                    <a:pt x="208" y="48"/>
                  </a:lnTo>
                  <a:lnTo>
                    <a:pt x="184" y="104"/>
                  </a:lnTo>
                  <a:lnTo>
                    <a:pt x="152" y="264"/>
                  </a:lnTo>
                  <a:lnTo>
                    <a:pt x="144" y="368"/>
                  </a:lnTo>
                  <a:lnTo>
                    <a:pt x="160" y="464"/>
                  </a:lnTo>
                  <a:lnTo>
                    <a:pt x="192" y="584"/>
                  </a:lnTo>
                  <a:lnTo>
                    <a:pt x="200" y="656"/>
                  </a:lnTo>
                  <a:lnTo>
                    <a:pt x="184" y="672"/>
                  </a:lnTo>
                  <a:lnTo>
                    <a:pt x="64" y="680"/>
                  </a:lnTo>
                  <a:lnTo>
                    <a:pt x="0" y="696"/>
                  </a:lnTo>
                  <a:lnTo>
                    <a:pt x="8" y="712"/>
                  </a:lnTo>
                  <a:lnTo>
                    <a:pt x="80" y="744"/>
                  </a:lnTo>
                  <a:lnTo>
                    <a:pt x="120" y="736"/>
                  </a:lnTo>
                  <a:lnTo>
                    <a:pt x="168" y="704"/>
                  </a:lnTo>
                  <a:lnTo>
                    <a:pt x="264" y="680"/>
                  </a:lnTo>
                  <a:lnTo>
                    <a:pt x="264" y="656"/>
                  </a:lnTo>
                  <a:lnTo>
                    <a:pt x="232" y="624"/>
                  </a:lnTo>
                  <a:lnTo>
                    <a:pt x="208" y="528"/>
                  </a:lnTo>
                  <a:lnTo>
                    <a:pt x="184" y="392"/>
                  </a:lnTo>
                  <a:lnTo>
                    <a:pt x="184" y="304"/>
                  </a:lnTo>
                  <a:lnTo>
                    <a:pt x="200" y="184"/>
                  </a:lnTo>
                  <a:lnTo>
                    <a:pt x="272" y="72"/>
                  </a:lnTo>
                  <a:lnTo>
                    <a:pt x="296" y="16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auto">
            <a:xfrm>
              <a:off x="3840" y="2040"/>
              <a:ext cx="280" cy="648"/>
            </a:xfrm>
            <a:custGeom>
              <a:avLst/>
              <a:gdLst>
                <a:gd name="T0" fmla="*/ 0 w 280"/>
                <a:gd name="T1" fmla="*/ 0 h 648"/>
                <a:gd name="T2" fmla="*/ 48 w 280"/>
                <a:gd name="T3" fmla="*/ 0 h 648"/>
                <a:gd name="T4" fmla="*/ 112 w 280"/>
                <a:gd name="T5" fmla="*/ 24 h 648"/>
                <a:gd name="T6" fmla="*/ 176 w 280"/>
                <a:gd name="T7" fmla="*/ 80 h 648"/>
                <a:gd name="T8" fmla="*/ 232 w 280"/>
                <a:gd name="T9" fmla="*/ 184 h 648"/>
                <a:gd name="T10" fmla="*/ 264 w 280"/>
                <a:gd name="T11" fmla="*/ 264 h 648"/>
                <a:gd name="T12" fmla="*/ 280 w 280"/>
                <a:gd name="T13" fmla="*/ 336 h 648"/>
                <a:gd name="T14" fmla="*/ 280 w 280"/>
                <a:gd name="T15" fmla="*/ 360 h 648"/>
                <a:gd name="T16" fmla="*/ 256 w 280"/>
                <a:gd name="T17" fmla="*/ 416 h 648"/>
                <a:gd name="T18" fmla="*/ 184 w 280"/>
                <a:gd name="T19" fmla="*/ 464 h 648"/>
                <a:gd name="T20" fmla="*/ 104 w 280"/>
                <a:gd name="T21" fmla="*/ 496 h 648"/>
                <a:gd name="T22" fmla="*/ 96 w 280"/>
                <a:gd name="T23" fmla="*/ 512 h 648"/>
                <a:gd name="T24" fmla="*/ 136 w 280"/>
                <a:gd name="T25" fmla="*/ 552 h 648"/>
                <a:gd name="T26" fmla="*/ 168 w 280"/>
                <a:gd name="T27" fmla="*/ 608 h 648"/>
                <a:gd name="T28" fmla="*/ 168 w 280"/>
                <a:gd name="T29" fmla="*/ 648 h 648"/>
                <a:gd name="T30" fmla="*/ 152 w 280"/>
                <a:gd name="T31" fmla="*/ 640 h 648"/>
                <a:gd name="T32" fmla="*/ 144 w 280"/>
                <a:gd name="T33" fmla="*/ 608 h 648"/>
                <a:gd name="T34" fmla="*/ 104 w 280"/>
                <a:gd name="T35" fmla="*/ 560 h 648"/>
                <a:gd name="T36" fmla="*/ 56 w 280"/>
                <a:gd name="T37" fmla="*/ 520 h 648"/>
                <a:gd name="T38" fmla="*/ 64 w 280"/>
                <a:gd name="T39" fmla="*/ 480 h 648"/>
                <a:gd name="T40" fmla="*/ 120 w 280"/>
                <a:gd name="T41" fmla="*/ 456 h 648"/>
                <a:gd name="T42" fmla="*/ 192 w 280"/>
                <a:gd name="T43" fmla="*/ 424 h 648"/>
                <a:gd name="T44" fmla="*/ 240 w 280"/>
                <a:gd name="T45" fmla="*/ 368 h 648"/>
                <a:gd name="T46" fmla="*/ 248 w 280"/>
                <a:gd name="T47" fmla="*/ 328 h 648"/>
                <a:gd name="T48" fmla="*/ 224 w 280"/>
                <a:gd name="T49" fmla="*/ 256 h 648"/>
                <a:gd name="T50" fmla="*/ 176 w 280"/>
                <a:gd name="T51" fmla="*/ 176 h 648"/>
                <a:gd name="T52" fmla="*/ 128 w 280"/>
                <a:gd name="T53" fmla="*/ 112 h 648"/>
                <a:gd name="T54" fmla="*/ 48 w 280"/>
                <a:gd name="T55" fmla="*/ 64 h 648"/>
                <a:gd name="T56" fmla="*/ 0 w 280"/>
                <a:gd name="T57" fmla="*/ 24 h 648"/>
                <a:gd name="T58" fmla="*/ 0 w 280"/>
                <a:gd name="T59" fmla="*/ 0 h 6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80" h="648">
                  <a:moveTo>
                    <a:pt x="0" y="0"/>
                  </a:moveTo>
                  <a:lnTo>
                    <a:pt x="48" y="0"/>
                  </a:lnTo>
                  <a:lnTo>
                    <a:pt x="112" y="24"/>
                  </a:lnTo>
                  <a:lnTo>
                    <a:pt x="176" y="80"/>
                  </a:lnTo>
                  <a:lnTo>
                    <a:pt x="232" y="184"/>
                  </a:lnTo>
                  <a:lnTo>
                    <a:pt x="264" y="264"/>
                  </a:lnTo>
                  <a:lnTo>
                    <a:pt x="280" y="336"/>
                  </a:lnTo>
                  <a:lnTo>
                    <a:pt x="280" y="360"/>
                  </a:lnTo>
                  <a:lnTo>
                    <a:pt x="256" y="416"/>
                  </a:lnTo>
                  <a:lnTo>
                    <a:pt x="184" y="464"/>
                  </a:lnTo>
                  <a:lnTo>
                    <a:pt x="104" y="496"/>
                  </a:lnTo>
                  <a:lnTo>
                    <a:pt x="96" y="512"/>
                  </a:lnTo>
                  <a:lnTo>
                    <a:pt x="136" y="552"/>
                  </a:lnTo>
                  <a:lnTo>
                    <a:pt x="168" y="608"/>
                  </a:lnTo>
                  <a:lnTo>
                    <a:pt x="168" y="648"/>
                  </a:lnTo>
                  <a:lnTo>
                    <a:pt x="152" y="640"/>
                  </a:lnTo>
                  <a:lnTo>
                    <a:pt x="144" y="608"/>
                  </a:lnTo>
                  <a:lnTo>
                    <a:pt x="104" y="560"/>
                  </a:lnTo>
                  <a:lnTo>
                    <a:pt x="56" y="520"/>
                  </a:lnTo>
                  <a:lnTo>
                    <a:pt x="64" y="480"/>
                  </a:lnTo>
                  <a:lnTo>
                    <a:pt x="120" y="456"/>
                  </a:lnTo>
                  <a:lnTo>
                    <a:pt x="192" y="424"/>
                  </a:lnTo>
                  <a:lnTo>
                    <a:pt x="240" y="368"/>
                  </a:lnTo>
                  <a:lnTo>
                    <a:pt x="248" y="328"/>
                  </a:lnTo>
                  <a:lnTo>
                    <a:pt x="224" y="256"/>
                  </a:lnTo>
                  <a:lnTo>
                    <a:pt x="176" y="176"/>
                  </a:lnTo>
                  <a:lnTo>
                    <a:pt x="128" y="112"/>
                  </a:lnTo>
                  <a:lnTo>
                    <a:pt x="48" y="64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3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742950"/>
            <a:ext cx="7772400" cy="704850"/>
          </a:xfrm>
        </p:spPr>
        <p:txBody>
          <a:bodyPr>
            <a:normAutofit fontScale="90000"/>
          </a:bodyPr>
          <a:lstStyle/>
          <a:p>
            <a:pPr algn="l"/>
            <a:r>
              <a:rPr lang="fr-FR" sz="5500" dirty="0" smtClean="0">
                <a:solidFill>
                  <a:srgbClr val="FF0080"/>
                </a:solidFill>
              </a:rPr>
              <a:t>     </a:t>
            </a:r>
            <a:br>
              <a:rPr lang="fr-FR" sz="5500" dirty="0" smtClean="0">
                <a:solidFill>
                  <a:srgbClr val="FF0080"/>
                </a:solidFill>
              </a:rPr>
            </a:br>
            <a:r>
              <a:rPr lang="fr-FR" sz="5500" dirty="0" smtClean="0">
                <a:solidFill>
                  <a:srgbClr val="FF0080"/>
                </a:solidFill>
              </a:rPr>
              <a:t/>
            </a:r>
            <a:br>
              <a:rPr lang="fr-FR" sz="5500" dirty="0" smtClean="0">
                <a:solidFill>
                  <a:srgbClr val="FF0080"/>
                </a:solidFill>
              </a:rPr>
            </a:br>
            <a:r>
              <a:rPr lang="fr-FR" sz="5500" dirty="0">
                <a:solidFill>
                  <a:srgbClr val="FF0080"/>
                </a:solidFill>
              </a:rPr>
              <a:t/>
            </a:r>
            <a:br>
              <a:rPr lang="fr-FR" sz="5500" dirty="0">
                <a:solidFill>
                  <a:srgbClr val="FF0080"/>
                </a:solidFill>
              </a:rPr>
            </a:br>
            <a:r>
              <a:rPr lang="fr-FR" sz="5500" dirty="0" smtClean="0">
                <a:solidFill>
                  <a:srgbClr val="FF0080"/>
                </a:solidFill>
              </a:rPr>
              <a:t>SOLUTION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err="1" smtClean="0"/>
              <a:t>Choose</a:t>
            </a:r>
            <a:r>
              <a:rPr lang="fr-FR" sz="2200" dirty="0" smtClean="0"/>
              <a:t> the </a:t>
            </a:r>
            <a:r>
              <a:rPr lang="fr-FR" sz="2200" dirty="0" err="1" smtClean="0"/>
              <a:t>appropriate</a:t>
            </a:r>
            <a:r>
              <a:rPr lang="fr-FR" sz="2200" dirty="0" smtClean="0"/>
              <a:t> </a:t>
            </a:r>
            <a:r>
              <a:rPr lang="fr-FR" sz="2200" dirty="0" err="1" smtClean="0"/>
              <a:t>letter</a:t>
            </a:r>
            <a:r>
              <a:rPr lang="fr-FR" sz="2200" dirty="0" smtClean="0"/>
              <a:t> of the DATE LAWS </a:t>
            </a:r>
            <a:r>
              <a:rPr lang="fr-FR" sz="2200" dirty="0" err="1" smtClean="0"/>
              <a:t>criteria</a:t>
            </a:r>
            <a:r>
              <a:rPr lang="fr-FR" sz="2200" dirty="0" smtClean="0"/>
              <a:t> to use in </a:t>
            </a:r>
            <a:r>
              <a:rPr lang="fr-FR" sz="2200" dirty="0" err="1" smtClean="0"/>
              <a:t>determining</a:t>
            </a:r>
            <a:r>
              <a:rPr lang="fr-FR" sz="2200" dirty="0" smtClean="0"/>
              <a:t> the </a:t>
            </a:r>
            <a:r>
              <a:rPr lang="fr-FR" sz="2200" dirty="0" err="1" smtClean="0"/>
              <a:t>imperfect</a:t>
            </a:r>
            <a:r>
              <a:rPr lang="fr-FR" sz="2200" dirty="0" smtClean="0"/>
              <a:t> use </a:t>
            </a:r>
            <a:r>
              <a:rPr lang="fr-FR" sz="2200" dirty="0" err="1" smtClean="0"/>
              <a:t>within</a:t>
            </a:r>
            <a:r>
              <a:rPr lang="fr-FR" sz="2200" dirty="0" smtClean="0"/>
              <a:t> </a:t>
            </a:r>
            <a:r>
              <a:rPr lang="fr-FR" sz="2200" dirty="0" err="1" smtClean="0"/>
              <a:t>each</a:t>
            </a:r>
            <a:r>
              <a:rPr lang="fr-FR" sz="2200" dirty="0" smtClean="0"/>
              <a:t> sentence.</a:t>
            </a:r>
            <a:endParaRPr lang="fr-FR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114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fr-FR" altLang="ja-JP" sz="2800" dirty="0" smtClean="0">
              <a:ea typeface="ＭＳ Ｐゴシック" charset="-128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sz="2800" dirty="0" smtClean="0"/>
              <a:t>_</a:t>
            </a:r>
            <a:r>
              <a:rPr lang="fr-FR" altLang="ja-JP" sz="2800" dirty="0" smtClean="0">
                <a:solidFill>
                  <a:srgbClr val="FF0080"/>
                </a:solidFill>
                <a:ea typeface="ＭＳ Ｐゴシック" charset="-128"/>
              </a:rPr>
              <a:t>L</a:t>
            </a:r>
            <a:r>
              <a:rPr lang="fr-FR" sz="2800" dirty="0" smtClean="0"/>
              <a:t>_ J’</a:t>
            </a:r>
            <a:r>
              <a:rPr lang="fr-FR" altLang="ja-JP" sz="2800" dirty="0" smtClean="0">
                <a:latin typeface="Arial" charset="0"/>
                <a:ea typeface="ＭＳ Ｐゴシック" charset="-128"/>
              </a:rPr>
              <a:t>é</a:t>
            </a:r>
            <a:r>
              <a:rPr lang="fr-FR" altLang="ja-JP" sz="2800" dirty="0" smtClean="0">
                <a:ea typeface="ＭＳ Ｐゴシック" charset="-128"/>
              </a:rPr>
              <a:t>tais </a:t>
            </a:r>
            <a:r>
              <a:rPr lang="fr-FR" altLang="ja-JP" sz="2800" dirty="0" smtClean="0">
                <a:latin typeface="Arial" charset="0"/>
                <a:ea typeface="ＭＳ Ｐゴシック" charset="-128"/>
              </a:rPr>
              <a:t>à</a:t>
            </a:r>
            <a:r>
              <a:rPr lang="fr-FR" altLang="ja-JP" sz="2800" dirty="0" smtClean="0">
                <a:ea typeface="ＭＳ Ｐゴシック" charset="-128"/>
              </a:rPr>
              <a:t> l</a:t>
            </a:r>
            <a:r>
              <a:rPr lang="fr-FR" altLang="ja-JP" sz="2800" dirty="0" smtClean="0">
                <a:latin typeface="Arial" charset="0"/>
                <a:ea typeface="ＭＳ Ｐゴシック" charset="-128"/>
              </a:rPr>
              <a:t>’é</a:t>
            </a:r>
            <a:r>
              <a:rPr lang="fr-FR" altLang="ja-JP" sz="2800" dirty="0" smtClean="0">
                <a:ea typeface="ＭＳ Ｐゴシック" charset="-128"/>
              </a:rPr>
              <a:t>cole.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sz="2800" dirty="0" smtClean="0"/>
              <a:t>_</a:t>
            </a:r>
            <a:r>
              <a:rPr lang="fr-FR" sz="2800" dirty="0">
                <a:solidFill>
                  <a:srgbClr val="FF0080"/>
                </a:solidFill>
                <a:ea typeface="ＭＳ Ｐゴシック" charset="-128"/>
              </a:rPr>
              <a:t>D</a:t>
            </a:r>
            <a:r>
              <a:rPr lang="fr-FR" sz="2800" dirty="0" smtClean="0"/>
              <a:t>_ Tu </a:t>
            </a:r>
            <a:r>
              <a:rPr lang="fr-FR" altLang="ja-JP" sz="2800" dirty="0" smtClean="0">
                <a:latin typeface="Arial" charset="0"/>
                <a:ea typeface="ＭＳ Ｐゴシック" charset="-128"/>
              </a:rPr>
              <a:t>é</a:t>
            </a:r>
            <a:r>
              <a:rPr lang="fr-FR" altLang="ja-JP" sz="2800" dirty="0" smtClean="0">
                <a:ea typeface="ＭＳ Ｐゴシック" charset="-128"/>
              </a:rPr>
              <a:t>tais blonde.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altLang="ja-JP" sz="2800" dirty="0" smtClean="0">
                <a:ea typeface="ＭＳ Ｐゴシック" charset="-128"/>
              </a:rPr>
              <a:t>_</a:t>
            </a:r>
            <a:r>
              <a:rPr lang="fr-FR" altLang="ja-JP" sz="2800" dirty="0" smtClean="0">
                <a:solidFill>
                  <a:srgbClr val="FF0080"/>
                </a:solidFill>
                <a:ea typeface="ＭＳ Ｐゴシック" charset="-128"/>
              </a:rPr>
              <a:t>T</a:t>
            </a:r>
            <a:r>
              <a:rPr lang="fr-FR" altLang="ja-JP" sz="2800" dirty="0" smtClean="0">
                <a:ea typeface="ＭＳ Ｐゴシック" charset="-128"/>
              </a:rPr>
              <a:t>_ Il </a:t>
            </a:r>
            <a:r>
              <a:rPr lang="fr-FR" altLang="ja-JP" sz="2800" dirty="0" smtClean="0">
                <a:latin typeface="Arial" charset="0"/>
                <a:ea typeface="ＭＳ Ｐゴシック" charset="-128"/>
              </a:rPr>
              <a:t>é</a:t>
            </a:r>
            <a:r>
              <a:rPr lang="fr-FR" altLang="ja-JP" sz="2800" dirty="0" smtClean="0">
                <a:ea typeface="ＭＳ Ｐゴシック" charset="-128"/>
              </a:rPr>
              <a:t>tait 18h00.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altLang="ja-JP" sz="2800" dirty="0" smtClean="0">
                <a:ea typeface="ＭＳ Ｐゴシック" charset="-128"/>
              </a:rPr>
              <a:t>_</a:t>
            </a:r>
            <a:r>
              <a:rPr lang="fr-FR" altLang="ja-JP" sz="2800" dirty="0" smtClean="0">
                <a:solidFill>
                  <a:srgbClr val="FF0080"/>
                </a:solidFill>
                <a:ea typeface="ＭＳ Ｐゴシック" charset="-128"/>
              </a:rPr>
              <a:t>E</a:t>
            </a:r>
            <a:r>
              <a:rPr lang="fr-FR" altLang="ja-JP" sz="2800" dirty="0" smtClean="0">
                <a:ea typeface="ＭＳ Ｐゴシック" charset="-128"/>
              </a:rPr>
              <a:t>_ Mon amie </a:t>
            </a:r>
            <a:r>
              <a:rPr lang="fr-FR" altLang="ja-JP" sz="2800" dirty="0" smtClean="0">
                <a:latin typeface="Arial" charset="0"/>
                <a:ea typeface="ＭＳ Ｐゴシック" charset="-128"/>
              </a:rPr>
              <a:t>é</a:t>
            </a:r>
            <a:r>
              <a:rPr lang="fr-FR" altLang="ja-JP" sz="2800" dirty="0" smtClean="0">
                <a:ea typeface="ＭＳ Ｐゴシック" charset="-128"/>
              </a:rPr>
              <a:t>tait triste.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fr-FR" altLang="ja-JP" sz="2800" dirty="0" smtClean="0">
              <a:ea typeface="ＭＳ Ｐゴシック" charset="-128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sz="2800" dirty="0" smtClean="0"/>
              <a:t>_</a:t>
            </a:r>
            <a:r>
              <a:rPr lang="fr-FR" sz="2800" dirty="0">
                <a:solidFill>
                  <a:srgbClr val="FF0080"/>
                </a:solidFill>
                <a:ea typeface="ＭＳ Ｐゴシック" charset="-128"/>
              </a:rPr>
              <a:t>E</a:t>
            </a:r>
            <a:r>
              <a:rPr lang="fr-FR" sz="2800" dirty="0" smtClean="0"/>
              <a:t>_ Mes fr</a:t>
            </a:r>
            <a:r>
              <a:rPr lang="fr-FR" altLang="ja-JP" sz="2800" dirty="0" smtClean="0">
                <a:latin typeface="Arial" charset="0"/>
                <a:ea typeface="ＭＳ Ｐゴシック" charset="-128"/>
              </a:rPr>
              <a:t>è</a:t>
            </a:r>
            <a:r>
              <a:rPr lang="fr-FR" altLang="ja-JP" sz="2800" dirty="0" smtClean="0">
                <a:ea typeface="ＭＳ Ｐゴシック" charset="-128"/>
              </a:rPr>
              <a:t>res</a:t>
            </a:r>
            <a:r>
              <a:rPr lang="fr-FR" sz="2800" dirty="0" smtClean="0"/>
              <a:t> voulaient un chien.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fr-FR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sz="2800" dirty="0" smtClean="0"/>
              <a:t>_</a:t>
            </a:r>
            <a:r>
              <a:rPr lang="fr-FR" altLang="ja-JP" sz="2800" dirty="0" smtClean="0">
                <a:solidFill>
                  <a:srgbClr val="FF0080"/>
                </a:solidFill>
                <a:ea typeface="ＭＳ Ｐゴシック" charset="-128"/>
              </a:rPr>
              <a:t>W</a:t>
            </a:r>
            <a:r>
              <a:rPr lang="fr-FR" sz="2800" dirty="0" smtClean="0"/>
              <a:t>_ Il faisait chaud.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sz="2800" dirty="0" smtClean="0"/>
              <a:t>_</a:t>
            </a:r>
            <a:r>
              <a:rPr lang="fr-FR" altLang="ja-JP" sz="2800" dirty="0" smtClean="0">
                <a:solidFill>
                  <a:srgbClr val="FF0080"/>
                </a:solidFill>
                <a:ea typeface="ＭＳ Ｐゴシック" charset="-128"/>
              </a:rPr>
              <a:t>A</a:t>
            </a:r>
            <a:r>
              <a:rPr lang="fr-FR" sz="2800" dirty="0" smtClean="0"/>
              <a:t>_ Elle avait neuf ans.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sz="2800" dirty="0" smtClean="0"/>
              <a:t>_</a:t>
            </a:r>
            <a:r>
              <a:rPr lang="fr-FR" altLang="ja-JP" sz="2800" dirty="0" smtClean="0">
                <a:solidFill>
                  <a:srgbClr val="FF0080"/>
                </a:solidFill>
                <a:ea typeface="ＭＳ Ｐゴシック" charset="-128"/>
              </a:rPr>
              <a:t>S</a:t>
            </a:r>
            <a:r>
              <a:rPr lang="fr-FR" sz="2800" dirty="0" smtClean="0"/>
              <a:t>_ J’avais faim.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fr-FR" sz="2800" dirty="0" smtClean="0">
              <a:ea typeface="ＭＳ Ｐゴシック" charset="-128"/>
            </a:endParaRP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6671733" y="4381500"/>
            <a:ext cx="1862667" cy="2076450"/>
            <a:chOff x="3360" y="1536"/>
            <a:chExt cx="880" cy="1744"/>
          </a:xfrm>
        </p:grpSpPr>
        <p:sp>
          <p:nvSpPr>
            <p:cNvPr id="19461" name="Freeform 5"/>
            <p:cNvSpPr>
              <a:spLocks/>
            </p:cNvSpPr>
            <p:nvPr/>
          </p:nvSpPr>
          <p:spPr bwMode="auto">
            <a:xfrm>
              <a:off x="3576" y="1536"/>
              <a:ext cx="664" cy="400"/>
            </a:xfrm>
            <a:custGeom>
              <a:avLst/>
              <a:gdLst>
                <a:gd name="T0" fmla="*/ 248 w 664"/>
                <a:gd name="T1" fmla="*/ 208 h 400"/>
                <a:gd name="T2" fmla="*/ 64 w 664"/>
                <a:gd name="T3" fmla="*/ 136 h 400"/>
                <a:gd name="T4" fmla="*/ 144 w 664"/>
                <a:gd name="T5" fmla="*/ 88 h 400"/>
                <a:gd name="T6" fmla="*/ 224 w 664"/>
                <a:gd name="T7" fmla="*/ 64 h 400"/>
                <a:gd name="T8" fmla="*/ 352 w 664"/>
                <a:gd name="T9" fmla="*/ 40 h 400"/>
                <a:gd name="T10" fmla="*/ 440 w 664"/>
                <a:gd name="T11" fmla="*/ 80 h 400"/>
                <a:gd name="T12" fmla="*/ 528 w 664"/>
                <a:gd name="T13" fmla="*/ 120 h 400"/>
                <a:gd name="T14" fmla="*/ 576 w 664"/>
                <a:gd name="T15" fmla="*/ 144 h 400"/>
                <a:gd name="T16" fmla="*/ 512 w 664"/>
                <a:gd name="T17" fmla="*/ 168 h 400"/>
                <a:gd name="T18" fmla="*/ 432 w 664"/>
                <a:gd name="T19" fmla="*/ 192 h 400"/>
                <a:gd name="T20" fmla="*/ 360 w 664"/>
                <a:gd name="T21" fmla="*/ 200 h 400"/>
                <a:gd name="T22" fmla="*/ 376 w 664"/>
                <a:gd name="T23" fmla="*/ 240 h 400"/>
                <a:gd name="T24" fmla="*/ 472 w 664"/>
                <a:gd name="T25" fmla="*/ 200 h 400"/>
                <a:gd name="T26" fmla="*/ 576 w 664"/>
                <a:gd name="T27" fmla="*/ 176 h 400"/>
                <a:gd name="T28" fmla="*/ 664 w 664"/>
                <a:gd name="T29" fmla="*/ 160 h 400"/>
                <a:gd name="T30" fmla="*/ 640 w 664"/>
                <a:gd name="T31" fmla="*/ 144 h 400"/>
                <a:gd name="T32" fmla="*/ 528 w 664"/>
                <a:gd name="T33" fmla="*/ 96 h 400"/>
                <a:gd name="T34" fmla="*/ 408 w 664"/>
                <a:gd name="T35" fmla="*/ 40 h 400"/>
                <a:gd name="T36" fmla="*/ 360 w 664"/>
                <a:gd name="T37" fmla="*/ 0 h 400"/>
                <a:gd name="T38" fmla="*/ 256 w 664"/>
                <a:gd name="T39" fmla="*/ 32 h 400"/>
                <a:gd name="T40" fmla="*/ 152 w 664"/>
                <a:gd name="T41" fmla="*/ 64 h 400"/>
                <a:gd name="T42" fmla="*/ 64 w 664"/>
                <a:gd name="T43" fmla="*/ 104 h 400"/>
                <a:gd name="T44" fmla="*/ 0 w 664"/>
                <a:gd name="T45" fmla="*/ 136 h 400"/>
                <a:gd name="T46" fmla="*/ 80 w 664"/>
                <a:gd name="T47" fmla="*/ 168 h 400"/>
                <a:gd name="T48" fmla="*/ 80 w 664"/>
                <a:gd name="T49" fmla="*/ 296 h 400"/>
                <a:gd name="T50" fmla="*/ 8 w 664"/>
                <a:gd name="T51" fmla="*/ 360 h 400"/>
                <a:gd name="T52" fmla="*/ 24 w 664"/>
                <a:gd name="T53" fmla="*/ 376 h 400"/>
                <a:gd name="T54" fmla="*/ 72 w 664"/>
                <a:gd name="T55" fmla="*/ 328 h 400"/>
                <a:gd name="T56" fmla="*/ 56 w 664"/>
                <a:gd name="T57" fmla="*/ 392 h 400"/>
                <a:gd name="T58" fmla="*/ 80 w 664"/>
                <a:gd name="T59" fmla="*/ 400 h 400"/>
                <a:gd name="T60" fmla="*/ 96 w 664"/>
                <a:gd name="T61" fmla="*/ 320 h 400"/>
                <a:gd name="T62" fmla="*/ 112 w 664"/>
                <a:gd name="T63" fmla="*/ 360 h 400"/>
                <a:gd name="T64" fmla="*/ 136 w 664"/>
                <a:gd name="T65" fmla="*/ 320 h 400"/>
                <a:gd name="T66" fmla="*/ 96 w 664"/>
                <a:gd name="T67" fmla="*/ 296 h 400"/>
                <a:gd name="T68" fmla="*/ 104 w 664"/>
                <a:gd name="T69" fmla="*/ 176 h 400"/>
                <a:gd name="T70" fmla="*/ 240 w 664"/>
                <a:gd name="T71" fmla="*/ 232 h 400"/>
                <a:gd name="T72" fmla="*/ 248 w 664"/>
                <a:gd name="T73" fmla="*/ 208 h 4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64" h="400">
                  <a:moveTo>
                    <a:pt x="248" y="208"/>
                  </a:moveTo>
                  <a:lnTo>
                    <a:pt x="64" y="136"/>
                  </a:lnTo>
                  <a:lnTo>
                    <a:pt x="144" y="88"/>
                  </a:lnTo>
                  <a:lnTo>
                    <a:pt x="224" y="64"/>
                  </a:lnTo>
                  <a:lnTo>
                    <a:pt x="352" y="40"/>
                  </a:lnTo>
                  <a:lnTo>
                    <a:pt x="440" y="80"/>
                  </a:lnTo>
                  <a:lnTo>
                    <a:pt x="528" y="120"/>
                  </a:lnTo>
                  <a:lnTo>
                    <a:pt x="576" y="144"/>
                  </a:lnTo>
                  <a:lnTo>
                    <a:pt x="512" y="168"/>
                  </a:lnTo>
                  <a:lnTo>
                    <a:pt x="432" y="192"/>
                  </a:lnTo>
                  <a:lnTo>
                    <a:pt x="360" y="200"/>
                  </a:lnTo>
                  <a:lnTo>
                    <a:pt x="376" y="240"/>
                  </a:lnTo>
                  <a:lnTo>
                    <a:pt x="472" y="200"/>
                  </a:lnTo>
                  <a:lnTo>
                    <a:pt x="576" y="176"/>
                  </a:lnTo>
                  <a:lnTo>
                    <a:pt x="664" y="160"/>
                  </a:lnTo>
                  <a:lnTo>
                    <a:pt x="640" y="144"/>
                  </a:lnTo>
                  <a:lnTo>
                    <a:pt x="528" y="96"/>
                  </a:lnTo>
                  <a:lnTo>
                    <a:pt x="408" y="40"/>
                  </a:lnTo>
                  <a:lnTo>
                    <a:pt x="360" y="0"/>
                  </a:lnTo>
                  <a:lnTo>
                    <a:pt x="256" y="32"/>
                  </a:lnTo>
                  <a:lnTo>
                    <a:pt x="152" y="64"/>
                  </a:lnTo>
                  <a:lnTo>
                    <a:pt x="64" y="104"/>
                  </a:lnTo>
                  <a:lnTo>
                    <a:pt x="0" y="136"/>
                  </a:lnTo>
                  <a:lnTo>
                    <a:pt x="80" y="168"/>
                  </a:lnTo>
                  <a:lnTo>
                    <a:pt x="80" y="296"/>
                  </a:lnTo>
                  <a:lnTo>
                    <a:pt x="8" y="360"/>
                  </a:lnTo>
                  <a:lnTo>
                    <a:pt x="24" y="376"/>
                  </a:lnTo>
                  <a:lnTo>
                    <a:pt x="72" y="328"/>
                  </a:lnTo>
                  <a:lnTo>
                    <a:pt x="56" y="392"/>
                  </a:lnTo>
                  <a:lnTo>
                    <a:pt x="80" y="400"/>
                  </a:lnTo>
                  <a:lnTo>
                    <a:pt x="96" y="320"/>
                  </a:lnTo>
                  <a:lnTo>
                    <a:pt x="112" y="360"/>
                  </a:lnTo>
                  <a:lnTo>
                    <a:pt x="136" y="320"/>
                  </a:lnTo>
                  <a:lnTo>
                    <a:pt x="96" y="296"/>
                  </a:lnTo>
                  <a:lnTo>
                    <a:pt x="104" y="176"/>
                  </a:lnTo>
                  <a:lnTo>
                    <a:pt x="240" y="232"/>
                  </a:lnTo>
                  <a:lnTo>
                    <a:pt x="248" y="20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auto">
            <a:xfrm>
              <a:off x="3760" y="1640"/>
              <a:ext cx="336" cy="328"/>
            </a:xfrm>
            <a:custGeom>
              <a:avLst/>
              <a:gdLst>
                <a:gd name="T0" fmla="*/ 224 w 336"/>
                <a:gd name="T1" fmla="*/ 168 h 328"/>
                <a:gd name="T2" fmla="*/ 224 w 336"/>
                <a:gd name="T3" fmla="*/ 104 h 328"/>
                <a:gd name="T4" fmla="*/ 208 w 336"/>
                <a:gd name="T5" fmla="*/ 40 h 328"/>
                <a:gd name="T6" fmla="*/ 176 w 336"/>
                <a:gd name="T7" fmla="*/ 8 h 328"/>
                <a:gd name="T8" fmla="*/ 128 w 336"/>
                <a:gd name="T9" fmla="*/ 0 h 328"/>
                <a:gd name="T10" fmla="*/ 64 w 336"/>
                <a:gd name="T11" fmla="*/ 24 h 328"/>
                <a:gd name="T12" fmla="*/ 16 w 336"/>
                <a:gd name="T13" fmla="*/ 64 h 328"/>
                <a:gd name="T14" fmla="*/ 0 w 336"/>
                <a:gd name="T15" fmla="*/ 152 h 328"/>
                <a:gd name="T16" fmla="*/ 8 w 336"/>
                <a:gd name="T17" fmla="*/ 248 h 328"/>
                <a:gd name="T18" fmla="*/ 40 w 336"/>
                <a:gd name="T19" fmla="*/ 296 h 328"/>
                <a:gd name="T20" fmla="*/ 88 w 336"/>
                <a:gd name="T21" fmla="*/ 328 h 328"/>
                <a:gd name="T22" fmla="*/ 152 w 336"/>
                <a:gd name="T23" fmla="*/ 304 h 328"/>
                <a:gd name="T24" fmla="*/ 200 w 336"/>
                <a:gd name="T25" fmla="*/ 264 h 328"/>
                <a:gd name="T26" fmla="*/ 216 w 336"/>
                <a:gd name="T27" fmla="*/ 216 h 328"/>
                <a:gd name="T28" fmla="*/ 288 w 336"/>
                <a:gd name="T29" fmla="*/ 264 h 328"/>
                <a:gd name="T30" fmla="*/ 320 w 336"/>
                <a:gd name="T31" fmla="*/ 288 h 328"/>
                <a:gd name="T32" fmla="*/ 336 w 336"/>
                <a:gd name="T33" fmla="*/ 288 h 328"/>
                <a:gd name="T34" fmla="*/ 328 w 336"/>
                <a:gd name="T35" fmla="*/ 240 h 328"/>
                <a:gd name="T36" fmla="*/ 288 w 336"/>
                <a:gd name="T37" fmla="*/ 224 h 328"/>
                <a:gd name="T38" fmla="*/ 224 w 336"/>
                <a:gd name="T39" fmla="*/ 168 h 3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6" h="328">
                  <a:moveTo>
                    <a:pt x="224" y="168"/>
                  </a:moveTo>
                  <a:lnTo>
                    <a:pt x="224" y="104"/>
                  </a:lnTo>
                  <a:lnTo>
                    <a:pt x="208" y="40"/>
                  </a:lnTo>
                  <a:lnTo>
                    <a:pt x="176" y="8"/>
                  </a:lnTo>
                  <a:lnTo>
                    <a:pt x="128" y="0"/>
                  </a:lnTo>
                  <a:lnTo>
                    <a:pt x="64" y="24"/>
                  </a:lnTo>
                  <a:lnTo>
                    <a:pt x="16" y="64"/>
                  </a:lnTo>
                  <a:lnTo>
                    <a:pt x="0" y="152"/>
                  </a:lnTo>
                  <a:lnTo>
                    <a:pt x="8" y="248"/>
                  </a:lnTo>
                  <a:lnTo>
                    <a:pt x="40" y="296"/>
                  </a:lnTo>
                  <a:lnTo>
                    <a:pt x="88" y="328"/>
                  </a:lnTo>
                  <a:lnTo>
                    <a:pt x="152" y="304"/>
                  </a:lnTo>
                  <a:lnTo>
                    <a:pt x="200" y="264"/>
                  </a:lnTo>
                  <a:lnTo>
                    <a:pt x="216" y="216"/>
                  </a:lnTo>
                  <a:lnTo>
                    <a:pt x="288" y="264"/>
                  </a:lnTo>
                  <a:lnTo>
                    <a:pt x="320" y="288"/>
                  </a:lnTo>
                  <a:lnTo>
                    <a:pt x="336" y="288"/>
                  </a:lnTo>
                  <a:lnTo>
                    <a:pt x="328" y="240"/>
                  </a:lnTo>
                  <a:lnTo>
                    <a:pt x="288" y="224"/>
                  </a:lnTo>
                  <a:lnTo>
                    <a:pt x="224" y="16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auto">
            <a:xfrm>
              <a:off x="3368" y="1944"/>
              <a:ext cx="184" cy="512"/>
            </a:xfrm>
            <a:custGeom>
              <a:avLst/>
              <a:gdLst>
                <a:gd name="T0" fmla="*/ 104 w 184"/>
                <a:gd name="T1" fmla="*/ 256 h 512"/>
                <a:gd name="T2" fmla="*/ 112 w 184"/>
                <a:gd name="T3" fmla="*/ 200 h 512"/>
                <a:gd name="T4" fmla="*/ 160 w 184"/>
                <a:gd name="T5" fmla="*/ 112 h 512"/>
                <a:gd name="T6" fmla="*/ 184 w 184"/>
                <a:gd name="T7" fmla="*/ 56 h 512"/>
                <a:gd name="T8" fmla="*/ 176 w 184"/>
                <a:gd name="T9" fmla="*/ 16 h 512"/>
                <a:gd name="T10" fmla="*/ 144 w 184"/>
                <a:gd name="T11" fmla="*/ 0 h 512"/>
                <a:gd name="T12" fmla="*/ 96 w 184"/>
                <a:gd name="T13" fmla="*/ 16 h 512"/>
                <a:gd name="T14" fmla="*/ 56 w 184"/>
                <a:gd name="T15" fmla="*/ 64 h 512"/>
                <a:gd name="T16" fmla="*/ 48 w 184"/>
                <a:gd name="T17" fmla="*/ 88 h 512"/>
                <a:gd name="T18" fmla="*/ 48 w 184"/>
                <a:gd name="T19" fmla="*/ 128 h 512"/>
                <a:gd name="T20" fmla="*/ 64 w 184"/>
                <a:gd name="T21" fmla="*/ 200 h 512"/>
                <a:gd name="T22" fmla="*/ 56 w 184"/>
                <a:gd name="T23" fmla="*/ 280 h 512"/>
                <a:gd name="T24" fmla="*/ 24 w 184"/>
                <a:gd name="T25" fmla="*/ 384 h 512"/>
                <a:gd name="T26" fmla="*/ 0 w 184"/>
                <a:gd name="T27" fmla="*/ 464 h 512"/>
                <a:gd name="T28" fmla="*/ 8 w 184"/>
                <a:gd name="T29" fmla="*/ 488 h 512"/>
                <a:gd name="T30" fmla="*/ 48 w 184"/>
                <a:gd name="T31" fmla="*/ 512 h 512"/>
                <a:gd name="T32" fmla="*/ 104 w 184"/>
                <a:gd name="T33" fmla="*/ 488 h 512"/>
                <a:gd name="T34" fmla="*/ 128 w 184"/>
                <a:gd name="T35" fmla="*/ 456 h 512"/>
                <a:gd name="T36" fmla="*/ 128 w 184"/>
                <a:gd name="T37" fmla="*/ 408 h 512"/>
                <a:gd name="T38" fmla="*/ 96 w 184"/>
                <a:gd name="T39" fmla="*/ 344 h 512"/>
                <a:gd name="T40" fmla="*/ 88 w 184"/>
                <a:gd name="T41" fmla="*/ 272 h 512"/>
                <a:gd name="T42" fmla="*/ 112 w 184"/>
                <a:gd name="T43" fmla="*/ 216 h 512"/>
                <a:gd name="T44" fmla="*/ 104 w 184"/>
                <a:gd name="T45" fmla="*/ 256 h 5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4" h="512">
                  <a:moveTo>
                    <a:pt x="104" y="256"/>
                  </a:moveTo>
                  <a:lnTo>
                    <a:pt x="112" y="200"/>
                  </a:lnTo>
                  <a:lnTo>
                    <a:pt x="160" y="112"/>
                  </a:lnTo>
                  <a:lnTo>
                    <a:pt x="184" y="56"/>
                  </a:lnTo>
                  <a:lnTo>
                    <a:pt x="176" y="16"/>
                  </a:lnTo>
                  <a:lnTo>
                    <a:pt x="144" y="0"/>
                  </a:lnTo>
                  <a:lnTo>
                    <a:pt x="96" y="16"/>
                  </a:lnTo>
                  <a:lnTo>
                    <a:pt x="56" y="64"/>
                  </a:lnTo>
                  <a:lnTo>
                    <a:pt x="48" y="88"/>
                  </a:lnTo>
                  <a:lnTo>
                    <a:pt x="48" y="128"/>
                  </a:lnTo>
                  <a:lnTo>
                    <a:pt x="64" y="200"/>
                  </a:lnTo>
                  <a:lnTo>
                    <a:pt x="56" y="280"/>
                  </a:lnTo>
                  <a:lnTo>
                    <a:pt x="24" y="384"/>
                  </a:lnTo>
                  <a:lnTo>
                    <a:pt x="0" y="464"/>
                  </a:lnTo>
                  <a:lnTo>
                    <a:pt x="8" y="488"/>
                  </a:lnTo>
                  <a:lnTo>
                    <a:pt x="48" y="512"/>
                  </a:lnTo>
                  <a:lnTo>
                    <a:pt x="104" y="488"/>
                  </a:lnTo>
                  <a:lnTo>
                    <a:pt x="128" y="456"/>
                  </a:lnTo>
                  <a:lnTo>
                    <a:pt x="128" y="408"/>
                  </a:lnTo>
                  <a:lnTo>
                    <a:pt x="96" y="344"/>
                  </a:lnTo>
                  <a:lnTo>
                    <a:pt x="88" y="272"/>
                  </a:lnTo>
                  <a:lnTo>
                    <a:pt x="112" y="216"/>
                  </a:lnTo>
                  <a:lnTo>
                    <a:pt x="104" y="256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auto">
            <a:xfrm>
              <a:off x="3360" y="1936"/>
              <a:ext cx="200" cy="520"/>
            </a:xfrm>
            <a:custGeom>
              <a:avLst/>
              <a:gdLst>
                <a:gd name="T0" fmla="*/ 56 w 200"/>
                <a:gd name="T1" fmla="*/ 112 h 520"/>
                <a:gd name="T2" fmla="*/ 96 w 200"/>
                <a:gd name="T3" fmla="*/ 120 h 520"/>
                <a:gd name="T4" fmla="*/ 128 w 200"/>
                <a:gd name="T5" fmla="*/ 112 h 520"/>
                <a:gd name="T6" fmla="*/ 144 w 200"/>
                <a:gd name="T7" fmla="*/ 104 h 520"/>
                <a:gd name="T8" fmla="*/ 152 w 200"/>
                <a:gd name="T9" fmla="*/ 72 h 520"/>
                <a:gd name="T10" fmla="*/ 136 w 200"/>
                <a:gd name="T11" fmla="*/ 56 h 520"/>
                <a:gd name="T12" fmla="*/ 120 w 200"/>
                <a:gd name="T13" fmla="*/ 56 h 520"/>
                <a:gd name="T14" fmla="*/ 120 w 200"/>
                <a:gd name="T15" fmla="*/ 80 h 520"/>
                <a:gd name="T16" fmla="*/ 112 w 200"/>
                <a:gd name="T17" fmla="*/ 96 h 520"/>
                <a:gd name="T18" fmla="*/ 96 w 200"/>
                <a:gd name="T19" fmla="*/ 96 h 520"/>
                <a:gd name="T20" fmla="*/ 80 w 200"/>
                <a:gd name="T21" fmla="*/ 88 h 520"/>
                <a:gd name="T22" fmla="*/ 72 w 200"/>
                <a:gd name="T23" fmla="*/ 80 h 520"/>
                <a:gd name="T24" fmla="*/ 104 w 200"/>
                <a:gd name="T25" fmla="*/ 48 h 520"/>
                <a:gd name="T26" fmla="*/ 128 w 200"/>
                <a:gd name="T27" fmla="*/ 24 h 520"/>
                <a:gd name="T28" fmla="*/ 160 w 200"/>
                <a:gd name="T29" fmla="*/ 24 h 520"/>
                <a:gd name="T30" fmla="*/ 176 w 200"/>
                <a:gd name="T31" fmla="*/ 40 h 520"/>
                <a:gd name="T32" fmla="*/ 184 w 200"/>
                <a:gd name="T33" fmla="*/ 64 h 520"/>
                <a:gd name="T34" fmla="*/ 120 w 200"/>
                <a:gd name="T35" fmla="*/ 184 h 520"/>
                <a:gd name="T36" fmla="*/ 104 w 200"/>
                <a:gd name="T37" fmla="*/ 240 h 520"/>
                <a:gd name="T38" fmla="*/ 96 w 200"/>
                <a:gd name="T39" fmla="*/ 288 h 520"/>
                <a:gd name="T40" fmla="*/ 96 w 200"/>
                <a:gd name="T41" fmla="*/ 344 h 520"/>
                <a:gd name="T42" fmla="*/ 120 w 200"/>
                <a:gd name="T43" fmla="*/ 432 h 520"/>
                <a:gd name="T44" fmla="*/ 120 w 200"/>
                <a:gd name="T45" fmla="*/ 456 h 520"/>
                <a:gd name="T46" fmla="*/ 104 w 200"/>
                <a:gd name="T47" fmla="*/ 480 h 520"/>
                <a:gd name="T48" fmla="*/ 64 w 200"/>
                <a:gd name="T49" fmla="*/ 496 h 520"/>
                <a:gd name="T50" fmla="*/ 32 w 200"/>
                <a:gd name="T51" fmla="*/ 480 h 520"/>
                <a:gd name="T52" fmla="*/ 16 w 200"/>
                <a:gd name="T53" fmla="*/ 472 h 520"/>
                <a:gd name="T54" fmla="*/ 40 w 200"/>
                <a:gd name="T55" fmla="*/ 408 h 520"/>
                <a:gd name="T56" fmla="*/ 72 w 200"/>
                <a:gd name="T57" fmla="*/ 312 h 520"/>
                <a:gd name="T58" fmla="*/ 88 w 200"/>
                <a:gd name="T59" fmla="*/ 232 h 520"/>
                <a:gd name="T60" fmla="*/ 80 w 200"/>
                <a:gd name="T61" fmla="*/ 160 h 520"/>
                <a:gd name="T62" fmla="*/ 80 w 200"/>
                <a:gd name="T63" fmla="*/ 136 h 520"/>
                <a:gd name="T64" fmla="*/ 48 w 200"/>
                <a:gd name="T65" fmla="*/ 104 h 520"/>
                <a:gd name="T66" fmla="*/ 64 w 200"/>
                <a:gd name="T67" fmla="*/ 168 h 520"/>
                <a:gd name="T68" fmla="*/ 72 w 200"/>
                <a:gd name="T69" fmla="*/ 240 h 520"/>
                <a:gd name="T70" fmla="*/ 56 w 200"/>
                <a:gd name="T71" fmla="*/ 288 h 520"/>
                <a:gd name="T72" fmla="*/ 32 w 200"/>
                <a:gd name="T73" fmla="*/ 376 h 520"/>
                <a:gd name="T74" fmla="*/ 0 w 200"/>
                <a:gd name="T75" fmla="*/ 456 h 520"/>
                <a:gd name="T76" fmla="*/ 8 w 200"/>
                <a:gd name="T77" fmla="*/ 496 h 520"/>
                <a:gd name="T78" fmla="*/ 32 w 200"/>
                <a:gd name="T79" fmla="*/ 512 h 520"/>
                <a:gd name="T80" fmla="*/ 64 w 200"/>
                <a:gd name="T81" fmla="*/ 520 h 520"/>
                <a:gd name="T82" fmla="*/ 104 w 200"/>
                <a:gd name="T83" fmla="*/ 512 h 520"/>
                <a:gd name="T84" fmla="*/ 136 w 200"/>
                <a:gd name="T85" fmla="*/ 480 h 520"/>
                <a:gd name="T86" fmla="*/ 144 w 200"/>
                <a:gd name="T87" fmla="*/ 448 h 520"/>
                <a:gd name="T88" fmla="*/ 144 w 200"/>
                <a:gd name="T89" fmla="*/ 416 h 520"/>
                <a:gd name="T90" fmla="*/ 112 w 200"/>
                <a:gd name="T91" fmla="*/ 336 h 520"/>
                <a:gd name="T92" fmla="*/ 112 w 200"/>
                <a:gd name="T93" fmla="*/ 272 h 520"/>
                <a:gd name="T94" fmla="*/ 128 w 200"/>
                <a:gd name="T95" fmla="*/ 232 h 520"/>
                <a:gd name="T96" fmla="*/ 152 w 200"/>
                <a:gd name="T97" fmla="*/ 160 h 520"/>
                <a:gd name="T98" fmla="*/ 200 w 200"/>
                <a:gd name="T99" fmla="*/ 48 h 520"/>
                <a:gd name="T100" fmla="*/ 200 w 200"/>
                <a:gd name="T101" fmla="*/ 24 h 520"/>
                <a:gd name="T102" fmla="*/ 160 w 200"/>
                <a:gd name="T103" fmla="*/ 0 h 520"/>
                <a:gd name="T104" fmla="*/ 128 w 200"/>
                <a:gd name="T105" fmla="*/ 0 h 520"/>
                <a:gd name="T106" fmla="*/ 88 w 200"/>
                <a:gd name="T107" fmla="*/ 32 h 520"/>
                <a:gd name="T108" fmla="*/ 48 w 200"/>
                <a:gd name="T109" fmla="*/ 72 h 520"/>
                <a:gd name="T110" fmla="*/ 56 w 200"/>
                <a:gd name="T111" fmla="*/ 112 h 52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0" h="520">
                  <a:moveTo>
                    <a:pt x="56" y="112"/>
                  </a:moveTo>
                  <a:lnTo>
                    <a:pt x="96" y="120"/>
                  </a:lnTo>
                  <a:lnTo>
                    <a:pt x="128" y="112"/>
                  </a:lnTo>
                  <a:lnTo>
                    <a:pt x="144" y="104"/>
                  </a:lnTo>
                  <a:lnTo>
                    <a:pt x="152" y="72"/>
                  </a:lnTo>
                  <a:lnTo>
                    <a:pt x="136" y="56"/>
                  </a:lnTo>
                  <a:lnTo>
                    <a:pt x="120" y="56"/>
                  </a:lnTo>
                  <a:lnTo>
                    <a:pt x="120" y="80"/>
                  </a:lnTo>
                  <a:lnTo>
                    <a:pt x="112" y="96"/>
                  </a:lnTo>
                  <a:lnTo>
                    <a:pt x="96" y="96"/>
                  </a:lnTo>
                  <a:lnTo>
                    <a:pt x="80" y="88"/>
                  </a:lnTo>
                  <a:lnTo>
                    <a:pt x="72" y="80"/>
                  </a:lnTo>
                  <a:lnTo>
                    <a:pt x="104" y="48"/>
                  </a:lnTo>
                  <a:lnTo>
                    <a:pt x="128" y="24"/>
                  </a:lnTo>
                  <a:lnTo>
                    <a:pt x="160" y="24"/>
                  </a:lnTo>
                  <a:lnTo>
                    <a:pt x="176" y="40"/>
                  </a:lnTo>
                  <a:lnTo>
                    <a:pt x="184" y="64"/>
                  </a:lnTo>
                  <a:lnTo>
                    <a:pt x="120" y="184"/>
                  </a:lnTo>
                  <a:lnTo>
                    <a:pt x="104" y="240"/>
                  </a:lnTo>
                  <a:lnTo>
                    <a:pt x="96" y="288"/>
                  </a:lnTo>
                  <a:lnTo>
                    <a:pt x="96" y="344"/>
                  </a:lnTo>
                  <a:lnTo>
                    <a:pt x="120" y="432"/>
                  </a:lnTo>
                  <a:lnTo>
                    <a:pt x="120" y="456"/>
                  </a:lnTo>
                  <a:lnTo>
                    <a:pt x="104" y="480"/>
                  </a:lnTo>
                  <a:lnTo>
                    <a:pt x="64" y="496"/>
                  </a:lnTo>
                  <a:lnTo>
                    <a:pt x="32" y="480"/>
                  </a:lnTo>
                  <a:lnTo>
                    <a:pt x="16" y="472"/>
                  </a:lnTo>
                  <a:lnTo>
                    <a:pt x="40" y="408"/>
                  </a:lnTo>
                  <a:lnTo>
                    <a:pt x="72" y="312"/>
                  </a:lnTo>
                  <a:lnTo>
                    <a:pt x="88" y="232"/>
                  </a:lnTo>
                  <a:lnTo>
                    <a:pt x="80" y="160"/>
                  </a:lnTo>
                  <a:lnTo>
                    <a:pt x="80" y="136"/>
                  </a:lnTo>
                  <a:lnTo>
                    <a:pt x="48" y="104"/>
                  </a:lnTo>
                  <a:lnTo>
                    <a:pt x="64" y="168"/>
                  </a:lnTo>
                  <a:lnTo>
                    <a:pt x="72" y="240"/>
                  </a:lnTo>
                  <a:lnTo>
                    <a:pt x="56" y="288"/>
                  </a:lnTo>
                  <a:lnTo>
                    <a:pt x="32" y="376"/>
                  </a:lnTo>
                  <a:lnTo>
                    <a:pt x="0" y="456"/>
                  </a:lnTo>
                  <a:lnTo>
                    <a:pt x="8" y="496"/>
                  </a:lnTo>
                  <a:lnTo>
                    <a:pt x="32" y="512"/>
                  </a:lnTo>
                  <a:lnTo>
                    <a:pt x="64" y="520"/>
                  </a:lnTo>
                  <a:lnTo>
                    <a:pt x="104" y="512"/>
                  </a:lnTo>
                  <a:lnTo>
                    <a:pt x="136" y="480"/>
                  </a:lnTo>
                  <a:lnTo>
                    <a:pt x="144" y="448"/>
                  </a:lnTo>
                  <a:lnTo>
                    <a:pt x="144" y="416"/>
                  </a:lnTo>
                  <a:lnTo>
                    <a:pt x="112" y="336"/>
                  </a:lnTo>
                  <a:lnTo>
                    <a:pt x="112" y="272"/>
                  </a:lnTo>
                  <a:lnTo>
                    <a:pt x="128" y="232"/>
                  </a:lnTo>
                  <a:lnTo>
                    <a:pt x="152" y="160"/>
                  </a:lnTo>
                  <a:lnTo>
                    <a:pt x="200" y="48"/>
                  </a:lnTo>
                  <a:lnTo>
                    <a:pt x="200" y="24"/>
                  </a:lnTo>
                  <a:lnTo>
                    <a:pt x="160" y="0"/>
                  </a:lnTo>
                  <a:lnTo>
                    <a:pt x="128" y="0"/>
                  </a:lnTo>
                  <a:lnTo>
                    <a:pt x="88" y="32"/>
                  </a:lnTo>
                  <a:lnTo>
                    <a:pt x="48" y="72"/>
                  </a:lnTo>
                  <a:lnTo>
                    <a:pt x="56" y="112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3688" y="2016"/>
              <a:ext cx="288" cy="648"/>
            </a:xfrm>
            <a:custGeom>
              <a:avLst/>
              <a:gdLst>
                <a:gd name="T0" fmla="*/ 208 w 288"/>
                <a:gd name="T1" fmla="*/ 24 h 648"/>
                <a:gd name="T2" fmla="*/ 160 w 288"/>
                <a:gd name="T3" fmla="*/ 0 h 648"/>
                <a:gd name="T4" fmla="*/ 120 w 288"/>
                <a:gd name="T5" fmla="*/ 0 h 648"/>
                <a:gd name="T6" fmla="*/ 88 w 288"/>
                <a:gd name="T7" fmla="*/ 24 h 648"/>
                <a:gd name="T8" fmla="*/ 88 w 288"/>
                <a:gd name="T9" fmla="*/ 72 h 648"/>
                <a:gd name="T10" fmla="*/ 80 w 288"/>
                <a:gd name="T11" fmla="*/ 136 h 648"/>
                <a:gd name="T12" fmla="*/ 104 w 288"/>
                <a:gd name="T13" fmla="*/ 240 h 648"/>
                <a:gd name="T14" fmla="*/ 112 w 288"/>
                <a:gd name="T15" fmla="*/ 320 h 648"/>
                <a:gd name="T16" fmla="*/ 96 w 288"/>
                <a:gd name="T17" fmla="*/ 384 h 648"/>
                <a:gd name="T18" fmla="*/ 48 w 288"/>
                <a:gd name="T19" fmla="*/ 456 h 648"/>
                <a:gd name="T20" fmla="*/ 16 w 288"/>
                <a:gd name="T21" fmla="*/ 512 h 648"/>
                <a:gd name="T22" fmla="*/ 0 w 288"/>
                <a:gd name="T23" fmla="*/ 568 h 648"/>
                <a:gd name="T24" fmla="*/ 16 w 288"/>
                <a:gd name="T25" fmla="*/ 616 h 648"/>
                <a:gd name="T26" fmla="*/ 56 w 288"/>
                <a:gd name="T27" fmla="*/ 648 h 648"/>
                <a:gd name="T28" fmla="*/ 112 w 288"/>
                <a:gd name="T29" fmla="*/ 648 h 648"/>
                <a:gd name="T30" fmla="*/ 168 w 288"/>
                <a:gd name="T31" fmla="*/ 624 h 648"/>
                <a:gd name="T32" fmla="*/ 224 w 288"/>
                <a:gd name="T33" fmla="*/ 552 h 648"/>
                <a:gd name="T34" fmla="*/ 256 w 288"/>
                <a:gd name="T35" fmla="*/ 464 h 648"/>
                <a:gd name="T36" fmla="*/ 288 w 288"/>
                <a:gd name="T37" fmla="*/ 328 h 648"/>
                <a:gd name="T38" fmla="*/ 272 w 288"/>
                <a:gd name="T39" fmla="*/ 168 h 648"/>
                <a:gd name="T40" fmla="*/ 232 w 288"/>
                <a:gd name="T41" fmla="*/ 64 h 648"/>
                <a:gd name="T42" fmla="*/ 208 w 288"/>
                <a:gd name="T43" fmla="*/ 24 h 6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8" h="648">
                  <a:moveTo>
                    <a:pt x="208" y="24"/>
                  </a:moveTo>
                  <a:lnTo>
                    <a:pt x="160" y="0"/>
                  </a:lnTo>
                  <a:lnTo>
                    <a:pt x="120" y="0"/>
                  </a:lnTo>
                  <a:lnTo>
                    <a:pt x="88" y="24"/>
                  </a:lnTo>
                  <a:lnTo>
                    <a:pt x="88" y="72"/>
                  </a:lnTo>
                  <a:lnTo>
                    <a:pt x="80" y="136"/>
                  </a:lnTo>
                  <a:lnTo>
                    <a:pt x="104" y="240"/>
                  </a:lnTo>
                  <a:lnTo>
                    <a:pt x="112" y="320"/>
                  </a:lnTo>
                  <a:lnTo>
                    <a:pt x="96" y="384"/>
                  </a:lnTo>
                  <a:lnTo>
                    <a:pt x="48" y="456"/>
                  </a:lnTo>
                  <a:lnTo>
                    <a:pt x="16" y="512"/>
                  </a:lnTo>
                  <a:lnTo>
                    <a:pt x="0" y="568"/>
                  </a:lnTo>
                  <a:lnTo>
                    <a:pt x="16" y="616"/>
                  </a:lnTo>
                  <a:lnTo>
                    <a:pt x="56" y="648"/>
                  </a:lnTo>
                  <a:lnTo>
                    <a:pt x="112" y="648"/>
                  </a:lnTo>
                  <a:lnTo>
                    <a:pt x="168" y="624"/>
                  </a:lnTo>
                  <a:lnTo>
                    <a:pt x="224" y="552"/>
                  </a:lnTo>
                  <a:lnTo>
                    <a:pt x="256" y="464"/>
                  </a:lnTo>
                  <a:lnTo>
                    <a:pt x="288" y="328"/>
                  </a:lnTo>
                  <a:lnTo>
                    <a:pt x="272" y="168"/>
                  </a:lnTo>
                  <a:lnTo>
                    <a:pt x="232" y="64"/>
                  </a:lnTo>
                  <a:lnTo>
                    <a:pt x="208" y="24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auto">
            <a:xfrm>
              <a:off x="3400" y="2032"/>
              <a:ext cx="408" cy="400"/>
            </a:xfrm>
            <a:custGeom>
              <a:avLst/>
              <a:gdLst>
                <a:gd name="T0" fmla="*/ 400 w 408"/>
                <a:gd name="T1" fmla="*/ 0 h 400"/>
                <a:gd name="T2" fmla="*/ 360 w 408"/>
                <a:gd name="T3" fmla="*/ 8 h 400"/>
                <a:gd name="T4" fmla="*/ 336 w 408"/>
                <a:gd name="T5" fmla="*/ 48 h 400"/>
                <a:gd name="T6" fmla="*/ 320 w 408"/>
                <a:gd name="T7" fmla="*/ 104 h 400"/>
                <a:gd name="T8" fmla="*/ 328 w 408"/>
                <a:gd name="T9" fmla="*/ 184 h 400"/>
                <a:gd name="T10" fmla="*/ 328 w 408"/>
                <a:gd name="T11" fmla="*/ 248 h 400"/>
                <a:gd name="T12" fmla="*/ 312 w 408"/>
                <a:gd name="T13" fmla="*/ 304 h 400"/>
                <a:gd name="T14" fmla="*/ 280 w 408"/>
                <a:gd name="T15" fmla="*/ 336 h 400"/>
                <a:gd name="T16" fmla="*/ 256 w 408"/>
                <a:gd name="T17" fmla="*/ 344 h 400"/>
                <a:gd name="T18" fmla="*/ 208 w 408"/>
                <a:gd name="T19" fmla="*/ 304 h 400"/>
                <a:gd name="T20" fmla="*/ 160 w 408"/>
                <a:gd name="T21" fmla="*/ 232 h 400"/>
                <a:gd name="T22" fmla="*/ 112 w 408"/>
                <a:gd name="T23" fmla="*/ 168 h 400"/>
                <a:gd name="T24" fmla="*/ 80 w 408"/>
                <a:gd name="T25" fmla="*/ 136 h 400"/>
                <a:gd name="T26" fmla="*/ 56 w 408"/>
                <a:gd name="T27" fmla="*/ 152 h 400"/>
                <a:gd name="T28" fmla="*/ 48 w 408"/>
                <a:gd name="T29" fmla="*/ 160 h 400"/>
                <a:gd name="T30" fmla="*/ 16 w 408"/>
                <a:gd name="T31" fmla="*/ 136 h 400"/>
                <a:gd name="T32" fmla="*/ 0 w 408"/>
                <a:gd name="T33" fmla="*/ 152 h 400"/>
                <a:gd name="T34" fmla="*/ 16 w 408"/>
                <a:gd name="T35" fmla="*/ 192 h 400"/>
                <a:gd name="T36" fmla="*/ 56 w 408"/>
                <a:gd name="T37" fmla="*/ 208 h 400"/>
                <a:gd name="T38" fmla="*/ 80 w 408"/>
                <a:gd name="T39" fmla="*/ 184 h 400"/>
                <a:gd name="T40" fmla="*/ 128 w 408"/>
                <a:gd name="T41" fmla="*/ 232 h 400"/>
                <a:gd name="T42" fmla="*/ 176 w 408"/>
                <a:gd name="T43" fmla="*/ 328 h 400"/>
                <a:gd name="T44" fmla="*/ 240 w 408"/>
                <a:gd name="T45" fmla="*/ 392 h 400"/>
                <a:gd name="T46" fmla="*/ 280 w 408"/>
                <a:gd name="T47" fmla="*/ 400 h 400"/>
                <a:gd name="T48" fmla="*/ 320 w 408"/>
                <a:gd name="T49" fmla="*/ 368 h 400"/>
                <a:gd name="T50" fmla="*/ 344 w 408"/>
                <a:gd name="T51" fmla="*/ 312 h 400"/>
                <a:gd name="T52" fmla="*/ 376 w 408"/>
                <a:gd name="T53" fmla="*/ 240 h 400"/>
                <a:gd name="T54" fmla="*/ 400 w 408"/>
                <a:gd name="T55" fmla="*/ 176 h 400"/>
                <a:gd name="T56" fmla="*/ 408 w 408"/>
                <a:gd name="T57" fmla="*/ 88 h 400"/>
                <a:gd name="T58" fmla="*/ 400 w 408"/>
                <a:gd name="T59" fmla="*/ 0 h 4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8" h="400">
                  <a:moveTo>
                    <a:pt x="400" y="0"/>
                  </a:moveTo>
                  <a:lnTo>
                    <a:pt x="360" y="8"/>
                  </a:lnTo>
                  <a:lnTo>
                    <a:pt x="336" y="48"/>
                  </a:lnTo>
                  <a:lnTo>
                    <a:pt x="320" y="104"/>
                  </a:lnTo>
                  <a:lnTo>
                    <a:pt x="328" y="184"/>
                  </a:lnTo>
                  <a:lnTo>
                    <a:pt x="328" y="248"/>
                  </a:lnTo>
                  <a:lnTo>
                    <a:pt x="312" y="304"/>
                  </a:lnTo>
                  <a:lnTo>
                    <a:pt x="280" y="336"/>
                  </a:lnTo>
                  <a:lnTo>
                    <a:pt x="256" y="344"/>
                  </a:lnTo>
                  <a:lnTo>
                    <a:pt x="208" y="304"/>
                  </a:lnTo>
                  <a:lnTo>
                    <a:pt x="160" y="232"/>
                  </a:lnTo>
                  <a:lnTo>
                    <a:pt x="112" y="168"/>
                  </a:lnTo>
                  <a:lnTo>
                    <a:pt x="80" y="136"/>
                  </a:lnTo>
                  <a:lnTo>
                    <a:pt x="56" y="152"/>
                  </a:lnTo>
                  <a:lnTo>
                    <a:pt x="48" y="160"/>
                  </a:lnTo>
                  <a:lnTo>
                    <a:pt x="16" y="136"/>
                  </a:lnTo>
                  <a:lnTo>
                    <a:pt x="0" y="152"/>
                  </a:lnTo>
                  <a:lnTo>
                    <a:pt x="16" y="192"/>
                  </a:lnTo>
                  <a:lnTo>
                    <a:pt x="56" y="208"/>
                  </a:lnTo>
                  <a:lnTo>
                    <a:pt x="80" y="184"/>
                  </a:lnTo>
                  <a:lnTo>
                    <a:pt x="128" y="232"/>
                  </a:lnTo>
                  <a:lnTo>
                    <a:pt x="176" y="328"/>
                  </a:lnTo>
                  <a:lnTo>
                    <a:pt x="240" y="392"/>
                  </a:lnTo>
                  <a:lnTo>
                    <a:pt x="280" y="400"/>
                  </a:lnTo>
                  <a:lnTo>
                    <a:pt x="320" y="368"/>
                  </a:lnTo>
                  <a:lnTo>
                    <a:pt x="344" y="312"/>
                  </a:lnTo>
                  <a:lnTo>
                    <a:pt x="376" y="240"/>
                  </a:lnTo>
                  <a:lnTo>
                    <a:pt x="400" y="176"/>
                  </a:lnTo>
                  <a:lnTo>
                    <a:pt x="408" y="88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Freeform 11"/>
            <p:cNvSpPr>
              <a:spLocks/>
            </p:cNvSpPr>
            <p:nvPr/>
          </p:nvSpPr>
          <p:spPr bwMode="auto">
            <a:xfrm>
              <a:off x="3816" y="2536"/>
              <a:ext cx="296" cy="744"/>
            </a:xfrm>
            <a:custGeom>
              <a:avLst/>
              <a:gdLst>
                <a:gd name="T0" fmla="*/ 24 w 296"/>
                <a:gd name="T1" fmla="*/ 0 h 744"/>
                <a:gd name="T2" fmla="*/ 72 w 296"/>
                <a:gd name="T3" fmla="*/ 24 h 744"/>
                <a:gd name="T4" fmla="*/ 88 w 296"/>
                <a:gd name="T5" fmla="*/ 48 h 744"/>
                <a:gd name="T6" fmla="*/ 112 w 296"/>
                <a:gd name="T7" fmla="*/ 104 h 744"/>
                <a:gd name="T8" fmla="*/ 144 w 296"/>
                <a:gd name="T9" fmla="*/ 264 h 744"/>
                <a:gd name="T10" fmla="*/ 152 w 296"/>
                <a:gd name="T11" fmla="*/ 368 h 744"/>
                <a:gd name="T12" fmla="*/ 136 w 296"/>
                <a:gd name="T13" fmla="*/ 464 h 744"/>
                <a:gd name="T14" fmla="*/ 104 w 296"/>
                <a:gd name="T15" fmla="*/ 584 h 744"/>
                <a:gd name="T16" fmla="*/ 96 w 296"/>
                <a:gd name="T17" fmla="*/ 656 h 744"/>
                <a:gd name="T18" fmla="*/ 112 w 296"/>
                <a:gd name="T19" fmla="*/ 672 h 744"/>
                <a:gd name="T20" fmla="*/ 232 w 296"/>
                <a:gd name="T21" fmla="*/ 680 h 744"/>
                <a:gd name="T22" fmla="*/ 296 w 296"/>
                <a:gd name="T23" fmla="*/ 696 h 744"/>
                <a:gd name="T24" fmla="*/ 288 w 296"/>
                <a:gd name="T25" fmla="*/ 712 h 744"/>
                <a:gd name="T26" fmla="*/ 216 w 296"/>
                <a:gd name="T27" fmla="*/ 744 h 744"/>
                <a:gd name="T28" fmla="*/ 176 w 296"/>
                <a:gd name="T29" fmla="*/ 736 h 744"/>
                <a:gd name="T30" fmla="*/ 128 w 296"/>
                <a:gd name="T31" fmla="*/ 704 h 744"/>
                <a:gd name="T32" fmla="*/ 32 w 296"/>
                <a:gd name="T33" fmla="*/ 680 h 744"/>
                <a:gd name="T34" fmla="*/ 32 w 296"/>
                <a:gd name="T35" fmla="*/ 656 h 744"/>
                <a:gd name="T36" fmla="*/ 64 w 296"/>
                <a:gd name="T37" fmla="*/ 624 h 744"/>
                <a:gd name="T38" fmla="*/ 88 w 296"/>
                <a:gd name="T39" fmla="*/ 528 h 744"/>
                <a:gd name="T40" fmla="*/ 112 w 296"/>
                <a:gd name="T41" fmla="*/ 392 h 744"/>
                <a:gd name="T42" fmla="*/ 112 w 296"/>
                <a:gd name="T43" fmla="*/ 304 h 744"/>
                <a:gd name="T44" fmla="*/ 96 w 296"/>
                <a:gd name="T45" fmla="*/ 184 h 744"/>
                <a:gd name="T46" fmla="*/ 24 w 296"/>
                <a:gd name="T47" fmla="*/ 72 h 744"/>
                <a:gd name="T48" fmla="*/ 0 w 296"/>
                <a:gd name="T49" fmla="*/ 16 h 744"/>
                <a:gd name="T50" fmla="*/ 24 w 296"/>
                <a:gd name="T51" fmla="*/ 0 h 7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6" h="744">
                  <a:moveTo>
                    <a:pt x="24" y="0"/>
                  </a:moveTo>
                  <a:lnTo>
                    <a:pt x="72" y="24"/>
                  </a:lnTo>
                  <a:lnTo>
                    <a:pt x="88" y="48"/>
                  </a:lnTo>
                  <a:lnTo>
                    <a:pt x="112" y="104"/>
                  </a:lnTo>
                  <a:lnTo>
                    <a:pt x="144" y="264"/>
                  </a:lnTo>
                  <a:lnTo>
                    <a:pt x="152" y="368"/>
                  </a:lnTo>
                  <a:lnTo>
                    <a:pt x="136" y="464"/>
                  </a:lnTo>
                  <a:lnTo>
                    <a:pt x="104" y="584"/>
                  </a:lnTo>
                  <a:lnTo>
                    <a:pt x="96" y="656"/>
                  </a:lnTo>
                  <a:lnTo>
                    <a:pt x="112" y="672"/>
                  </a:lnTo>
                  <a:lnTo>
                    <a:pt x="232" y="680"/>
                  </a:lnTo>
                  <a:lnTo>
                    <a:pt x="296" y="696"/>
                  </a:lnTo>
                  <a:lnTo>
                    <a:pt x="288" y="712"/>
                  </a:lnTo>
                  <a:lnTo>
                    <a:pt x="216" y="744"/>
                  </a:lnTo>
                  <a:lnTo>
                    <a:pt x="176" y="736"/>
                  </a:lnTo>
                  <a:lnTo>
                    <a:pt x="128" y="704"/>
                  </a:lnTo>
                  <a:lnTo>
                    <a:pt x="32" y="680"/>
                  </a:lnTo>
                  <a:lnTo>
                    <a:pt x="32" y="656"/>
                  </a:lnTo>
                  <a:lnTo>
                    <a:pt x="64" y="624"/>
                  </a:lnTo>
                  <a:lnTo>
                    <a:pt x="88" y="528"/>
                  </a:lnTo>
                  <a:lnTo>
                    <a:pt x="112" y="392"/>
                  </a:lnTo>
                  <a:lnTo>
                    <a:pt x="112" y="304"/>
                  </a:lnTo>
                  <a:lnTo>
                    <a:pt x="96" y="184"/>
                  </a:lnTo>
                  <a:lnTo>
                    <a:pt x="24" y="72"/>
                  </a:lnTo>
                  <a:lnTo>
                    <a:pt x="0" y="1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auto">
            <a:xfrm>
              <a:off x="3520" y="2536"/>
              <a:ext cx="296" cy="744"/>
            </a:xfrm>
            <a:custGeom>
              <a:avLst/>
              <a:gdLst>
                <a:gd name="T0" fmla="*/ 272 w 296"/>
                <a:gd name="T1" fmla="*/ 0 h 744"/>
                <a:gd name="T2" fmla="*/ 224 w 296"/>
                <a:gd name="T3" fmla="*/ 24 h 744"/>
                <a:gd name="T4" fmla="*/ 208 w 296"/>
                <a:gd name="T5" fmla="*/ 48 h 744"/>
                <a:gd name="T6" fmla="*/ 184 w 296"/>
                <a:gd name="T7" fmla="*/ 104 h 744"/>
                <a:gd name="T8" fmla="*/ 152 w 296"/>
                <a:gd name="T9" fmla="*/ 264 h 744"/>
                <a:gd name="T10" fmla="*/ 144 w 296"/>
                <a:gd name="T11" fmla="*/ 368 h 744"/>
                <a:gd name="T12" fmla="*/ 160 w 296"/>
                <a:gd name="T13" fmla="*/ 464 h 744"/>
                <a:gd name="T14" fmla="*/ 192 w 296"/>
                <a:gd name="T15" fmla="*/ 584 h 744"/>
                <a:gd name="T16" fmla="*/ 200 w 296"/>
                <a:gd name="T17" fmla="*/ 656 h 744"/>
                <a:gd name="T18" fmla="*/ 184 w 296"/>
                <a:gd name="T19" fmla="*/ 672 h 744"/>
                <a:gd name="T20" fmla="*/ 64 w 296"/>
                <a:gd name="T21" fmla="*/ 680 h 744"/>
                <a:gd name="T22" fmla="*/ 0 w 296"/>
                <a:gd name="T23" fmla="*/ 696 h 744"/>
                <a:gd name="T24" fmla="*/ 8 w 296"/>
                <a:gd name="T25" fmla="*/ 712 h 744"/>
                <a:gd name="T26" fmla="*/ 80 w 296"/>
                <a:gd name="T27" fmla="*/ 744 h 744"/>
                <a:gd name="T28" fmla="*/ 120 w 296"/>
                <a:gd name="T29" fmla="*/ 736 h 744"/>
                <a:gd name="T30" fmla="*/ 168 w 296"/>
                <a:gd name="T31" fmla="*/ 704 h 744"/>
                <a:gd name="T32" fmla="*/ 264 w 296"/>
                <a:gd name="T33" fmla="*/ 680 h 744"/>
                <a:gd name="T34" fmla="*/ 264 w 296"/>
                <a:gd name="T35" fmla="*/ 656 h 744"/>
                <a:gd name="T36" fmla="*/ 232 w 296"/>
                <a:gd name="T37" fmla="*/ 624 h 744"/>
                <a:gd name="T38" fmla="*/ 208 w 296"/>
                <a:gd name="T39" fmla="*/ 528 h 744"/>
                <a:gd name="T40" fmla="*/ 184 w 296"/>
                <a:gd name="T41" fmla="*/ 392 h 744"/>
                <a:gd name="T42" fmla="*/ 184 w 296"/>
                <a:gd name="T43" fmla="*/ 304 h 744"/>
                <a:gd name="T44" fmla="*/ 200 w 296"/>
                <a:gd name="T45" fmla="*/ 184 h 744"/>
                <a:gd name="T46" fmla="*/ 272 w 296"/>
                <a:gd name="T47" fmla="*/ 72 h 744"/>
                <a:gd name="T48" fmla="*/ 296 w 296"/>
                <a:gd name="T49" fmla="*/ 16 h 744"/>
                <a:gd name="T50" fmla="*/ 272 w 296"/>
                <a:gd name="T51" fmla="*/ 0 h 7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6" h="744">
                  <a:moveTo>
                    <a:pt x="272" y="0"/>
                  </a:moveTo>
                  <a:lnTo>
                    <a:pt x="224" y="24"/>
                  </a:lnTo>
                  <a:lnTo>
                    <a:pt x="208" y="48"/>
                  </a:lnTo>
                  <a:lnTo>
                    <a:pt x="184" y="104"/>
                  </a:lnTo>
                  <a:lnTo>
                    <a:pt x="152" y="264"/>
                  </a:lnTo>
                  <a:lnTo>
                    <a:pt x="144" y="368"/>
                  </a:lnTo>
                  <a:lnTo>
                    <a:pt x="160" y="464"/>
                  </a:lnTo>
                  <a:lnTo>
                    <a:pt x="192" y="584"/>
                  </a:lnTo>
                  <a:lnTo>
                    <a:pt x="200" y="656"/>
                  </a:lnTo>
                  <a:lnTo>
                    <a:pt x="184" y="672"/>
                  </a:lnTo>
                  <a:lnTo>
                    <a:pt x="64" y="680"/>
                  </a:lnTo>
                  <a:lnTo>
                    <a:pt x="0" y="696"/>
                  </a:lnTo>
                  <a:lnTo>
                    <a:pt x="8" y="712"/>
                  </a:lnTo>
                  <a:lnTo>
                    <a:pt x="80" y="744"/>
                  </a:lnTo>
                  <a:lnTo>
                    <a:pt x="120" y="736"/>
                  </a:lnTo>
                  <a:lnTo>
                    <a:pt x="168" y="704"/>
                  </a:lnTo>
                  <a:lnTo>
                    <a:pt x="264" y="680"/>
                  </a:lnTo>
                  <a:lnTo>
                    <a:pt x="264" y="656"/>
                  </a:lnTo>
                  <a:lnTo>
                    <a:pt x="232" y="624"/>
                  </a:lnTo>
                  <a:lnTo>
                    <a:pt x="208" y="528"/>
                  </a:lnTo>
                  <a:lnTo>
                    <a:pt x="184" y="392"/>
                  </a:lnTo>
                  <a:lnTo>
                    <a:pt x="184" y="304"/>
                  </a:lnTo>
                  <a:lnTo>
                    <a:pt x="200" y="184"/>
                  </a:lnTo>
                  <a:lnTo>
                    <a:pt x="272" y="72"/>
                  </a:lnTo>
                  <a:lnTo>
                    <a:pt x="296" y="16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3"/>
            <p:cNvSpPr>
              <a:spLocks/>
            </p:cNvSpPr>
            <p:nvPr/>
          </p:nvSpPr>
          <p:spPr bwMode="auto">
            <a:xfrm>
              <a:off x="3840" y="2040"/>
              <a:ext cx="280" cy="648"/>
            </a:xfrm>
            <a:custGeom>
              <a:avLst/>
              <a:gdLst>
                <a:gd name="T0" fmla="*/ 0 w 280"/>
                <a:gd name="T1" fmla="*/ 0 h 648"/>
                <a:gd name="T2" fmla="*/ 48 w 280"/>
                <a:gd name="T3" fmla="*/ 0 h 648"/>
                <a:gd name="T4" fmla="*/ 112 w 280"/>
                <a:gd name="T5" fmla="*/ 24 h 648"/>
                <a:gd name="T6" fmla="*/ 176 w 280"/>
                <a:gd name="T7" fmla="*/ 80 h 648"/>
                <a:gd name="T8" fmla="*/ 232 w 280"/>
                <a:gd name="T9" fmla="*/ 184 h 648"/>
                <a:gd name="T10" fmla="*/ 264 w 280"/>
                <a:gd name="T11" fmla="*/ 264 h 648"/>
                <a:gd name="T12" fmla="*/ 280 w 280"/>
                <a:gd name="T13" fmla="*/ 336 h 648"/>
                <a:gd name="T14" fmla="*/ 280 w 280"/>
                <a:gd name="T15" fmla="*/ 360 h 648"/>
                <a:gd name="T16" fmla="*/ 256 w 280"/>
                <a:gd name="T17" fmla="*/ 416 h 648"/>
                <a:gd name="T18" fmla="*/ 184 w 280"/>
                <a:gd name="T19" fmla="*/ 464 h 648"/>
                <a:gd name="T20" fmla="*/ 104 w 280"/>
                <a:gd name="T21" fmla="*/ 496 h 648"/>
                <a:gd name="T22" fmla="*/ 96 w 280"/>
                <a:gd name="T23" fmla="*/ 512 h 648"/>
                <a:gd name="T24" fmla="*/ 136 w 280"/>
                <a:gd name="T25" fmla="*/ 552 h 648"/>
                <a:gd name="T26" fmla="*/ 168 w 280"/>
                <a:gd name="T27" fmla="*/ 608 h 648"/>
                <a:gd name="T28" fmla="*/ 168 w 280"/>
                <a:gd name="T29" fmla="*/ 648 h 648"/>
                <a:gd name="T30" fmla="*/ 152 w 280"/>
                <a:gd name="T31" fmla="*/ 640 h 648"/>
                <a:gd name="T32" fmla="*/ 144 w 280"/>
                <a:gd name="T33" fmla="*/ 608 h 648"/>
                <a:gd name="T34" fmla="*/ 104 w 280"/>
                <a:gd name="T35" fmla="*/ 560 h 648"/>
                <a:gd name="T36" fmla="*/ 56 w 280"/>
                <a:gd name="T37" fmla="*/ 520 h 648"/>
                <a:gd name="T38" fmla="*/ 64 w 280"/>
                <a:gd name="T39" fmla="*/ 480 h 648"/>
                <a:gd name="T40" fmla="*/ 120 w 280"/>
                <a:gd name="T41" fmla="*/ 456 h 648"/>
                <a:gd name="T42" fmla="*/ 192 w 280"/>
                <a:gd name="T43" fmla="*/ 424 h 648"/>
                <a:gd name="T44" fmla="*/ 240 w 280"/>
                <a:gd name="T45" fmla="*/ 368 h 648"/>
                <a:gd name="T46" fmla="*/ 248 w 280"/>
                <a:gd name="T47" fmla="*/ 328 h 648"/>
                <a:gd name="T48" fmla="*/ 224 w 280"/>
                <a:gd name="T49" fmla="*/ 256 h 648"/>
                <a:gd name="T50" fmla="*/ 176 w 280"/>
                <a:gd name="T51" fmla="*/ 176 h 648"/>
                <a:gd name="T52" fmla="*/ 128 w 280"/>
                <a:gd name="T53" fmla="*/ 112 h 648"/>
                <a:gd name="T54" fmla="*/ 48 w 280"/>
                <a:gd name="T55" fmla="*/ 64 h 648"/>
                <a:gd name="T56" fmla="*/ 0 w 280"/>
                <a:gd name="T57" fmla="*/ 24 h 648"/>
                <a:gd name="T58" fmla="*/ 0 w 280"/>
                <a:gd name="T59" fmla="*/ 0 h 6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80" h="648">
                  <a:moveTo>
                    <a:pt x="0" y="0"/>
                  </a:moveTo>
                  <a:lnTo>
                    <a:pt x="48" y="0"/>
                  </a:lnTo>
                  <a:lnTo>
                    <a:pt x="112" y="24"/>
                  </a:lnTo>
                  <a:lnTo>
                    <a:pt x="176" y="80"/>
                  </a:lnTo>
                  <a:lnTo>
                    <a:pt x="232" y="184"/>
                  </a:lnTo>
                  <a:lnTo>
                    <a:pt x="264" y="264"/>
                  </a:lnTo>
                  <a:lnTo>
                    <a:pt x="280" y="336"/>
                  </a:lnTo>
                  <a:lnTo>
                    <a:pt x="280" y="360"/>
                  </a:lnTo>
                  <a:lnTo>
                    <a:pt x="256" y="416"/>
                  </a:lnTo>
                  <a:lnTo>
                    <a:pt x="184" y="464"/>
                  </a:lnTo>
                  <a:lnTo>
                    <a:pt x="104" y="496"/>
                  </a:lnTo>
                  <a:lnTo>
                    <a:pt x="96" y="512"/>
                  </a:lnTo>
                  <a:lnTo>
                    <a:pt x="136" y="552"/>
                  </a:lnTo>
                  <a:lnTo>
                    <a:pt x="168" y="608"/>
                  </a:lnTo>
                  <a:lnTo>
                    <a:pt x="168" y="648"/>
                  </a:lnTo>
                  <a:lnTo>
                    <a:pt x="152" y="640"/>
                  </a:lnTo>
                  <a:lnTo>
                    <a:pt x="144" y="608"/>
                  </a:lnTo>
                  <a:lnTo>
                    <a:pt x="104" y="560"/>
                  </a:lnTo>
                  <a:lnTo>
                    <a:pt x="56" y="520"/>
                  </a:lnTo>
                  <a:lnTo>
                    <a:pt x="64" y="480"/>
                  </a:lnTo>
                  <a:lnTo>
                    <a:pt x="120" y="456"/>
                  </a:lnTo>
                  <a:lnTo>
                    <a:pt x="192" y="424"/>
                  </a:lnTo>
                  <a:lnTo>
                    <a:pt x="240" y="368"/>
                  </a:lnTo>
                  <a:lnTo>
                    <a:pt x="248" y="328"/>
                  </a:lnTo>
                  <a:lnTo>
                    <a:pt x="224" y="256"/>
                  </a:lnTo>
                  <a:lnTo>
                    <a:pt x="176" y="176"/>
                  </a:lnTo>
                  <a:lnTo>
                    <a:pt x="128" y="112"/>
                  </a:lnTo>
                  <a:lnTo>
                    <a:pt x="48" y="64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93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74800" y="1828800"/>
            <a:ext cx="6197600" cy="3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0"/>
              <a:t>P</a:t>
            </a:r>
            <a:endParaRPr lang="en-US" altLang="en-US" b="0"/>
          </a:p>
          <a:p>
            <a:pPr>
              <a:spcBef>
                <a:spcPct val="50000"/>
              </a:spcBef>
            </a:pPr>
            <a:r>
              <a:rPr lang="en-US" altLang="en-US" sz="6000" b="0"/>
              <a:t>H</a:t>
            </a:r>
            <a:endParaRPr lang="en-US" altLang="en-US" b="0"/>
          </a:p>
          <a:p>
            <a:pPr>
              <a:spcBef>
                <a:spcPct val="50000"/>
              </a:spcBef>
            </a:pPr>
            <a:r>
              <a:rPr lang="en-US" altLang="en-US" sz="6600" b="0"/>
              <a:t>D</a:t>
            </a:r>
            <a:endParaRPr lang="en-US" altLang="en-US" b="0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6146800" y="628650"/>
            <a:ext cx="1862667" cy="2076450"/>
            <a:chOff x="3360" y="1536"/>
            <a:chExt cx="880" cy="1744"/>
          </a:xfrm>
        </p:grpSpPr>
        <p:sp>
          <p:nvSpPr>
            <p:cNvPr id="2053" name="Freeform 4"/>
            <p:cNvSpPr>
              <a:spLocks/>
            </p:cNvSpPr>
            <p:nvPr/>
          </p:nvSpPr>
          <p:spPr bwMode="auto">
            <a:xfrm>
              <a:off x="3576" y="1536"/>
              <a:ext cx="664" cy="400"/>
            </a:xfrm>
            <a:custGeom>
              <a:avLst/>
              <a:gdLst>
                <a:gd name="T0" fmla="*/ 248 w 664"/>
                <a:gd name="T1" fmla="*/ 208 h 400"/>
                <a:gd name="T2" fmla="*/ 64 w 664"/>
                <a:gd name="T3" fmla="*/ 136 h 400"/>
                <a:gd name="T4" fmla="*/ 144 w 664"/>
                <a:gd name="T5" fmla="*/ 88 h 400"/>
                <a:gd name="T6" fmla="*/ 224 w 664"/>
                <a:gd name="T7" fmla="*/ 64 h 400"/>
                <a:gd name="T8" fmla="*/ 352 w 664"/>
                <a:gd name="T9" fmla="*/ 40 h 400"/>
                <a:gd name="T10" fmla="*/ 440 w 664"/>
                <a:gd name="T11" fmla="*/ 80 h 400"/>
                <a:gd name="T12" fmla="*/ 528 w 664"/>
                <a:gd name="T13" fmla="*/ 120 h 400"/>
                <a:gd name="T14" fmla="*/ 576 w 664"/>
                <a:gd name="T15" fmla="*/ 144 h 400"/>
                <a:gd name="T16" fmla="*/ 512 w 664"/>
                <a:gd name="T17" fmla="*/ 168 h 400"/>
                <a:gd name="T18" fmla="*/ 432 w 664"/>
                <a:gd name="T19" fmla="*/ 192 h 400"/>
                <a:gd name="T20" fmla="*/ 360 w 664"/>
                <a:gd name="T21" fmla="*/ 200 h 400"/>
                <a:gd name="T22" fmla="*/ 376 w 664"/>
                <a:gd name="T23" fmla="*/ 240 h 400"/>
                <a:gd name="T24" fmla="*/ 472 w 664"/>
                <a:gd name="T25" fmla="*/ 200 h 400"/>
                <a:gd name="T26" fmla="*/ 576 w 664"/>
                <a:gd name="T27" fmla="*/ 176 h 400"/>
                <a:gd name="T28" fmla="*/ 664 w 664"/>
                <a:gd name="T29" fmla="*/ 160 h 400"/>
                <a:gd name="T30" fmla="*/ 640 w 664"/>
                <a:gd name="T31" fmla="*/ 144 h 400"/>
                <a:gd name="T32" fmla="*/ 528 w 664"/>
                <a:gd name="T33" fmla="*/ 96 h 400"/>
                <a:gd name="T34" fmla="*/ 408 w 664"/>
                <a:gd name="T35" fmla="*/ 40 h 400"/>
                <a:gd name="T36" fmla="*/ 360 w 664"/>
                <a:gd name="T37" fmla="*/ 0 h 400"/>
                <a:gd name="T38" fmla="*/ 256 w 664"/>
                <a:gd name="T39" fmla="*/ 32 h 400"/>
                <a:gd name="T40" fmla="*/ 152 w 664"/>
                <a:gd name="T41" fmla="*/ 64 h 400"/>
                <a:gd name="T42" fmla="*/ 64 w 664"/>
                <a:gd name="T43" fmla="*/ 104 h 400"/>
                <a:gd name="T44" fmla="*/ 0 w 664"/>
                <a:gd name="T45" fmla="*/ 136 h 400"/>
                <a:gd name="T46" fmla="*/ 80 w 664"/>
                <a:gd name="T47" fmla="*/ 168 h 400"/>
                <a:gd name="T48" fmla="*/ 80 w 664"/>
                <a:gd name="T49" fmla="*/ 296 h 400"/>
                <a:gd name="T50" fmla="*/ 8 w 664"/>
                <a:gd name="T51" fmla="*/ 360 h 400"/>
                <a:gd name="T52" fmla="*/ 24 w 664"/>
                <a:gd name="T53" fmla="*/ 376 h 400"/>
                <a:gd name="T54" fmla="*/ 72 w 664"/>
                <a:gd name="T55" fmla="*/ 328 h 400"/>
                <a:gd name="T56" fmla="*/ 56 w 664"/>
                <a:gd name="T57" fmla="*/ 392 h 400"/>
                <a:gd name="T58" fmla="*/ 80 w 664"/>
                <a:gd name="T59" fmla="*/ 400 h 400"/>
                <a:gd name="T60" fmla="*/ 96 w 664"/>
                <a:gd name="T61" fmla="*/ 320 h 400"/>
                <a:gd name="T62" fmla="*/ 112 w 664"/>
                <a:gd name="T63" fmla="*/ 360 h 400"/>
                <a:gd name="T64" fmla="*/ 136 w 664"/>
                <a:gd name="T65" fmla="*/ 320 h 400"/>
                <a:gd name="T66" fmla="*/ 96 w 664"/>
                <a:gd name="T67" fmla="*/ 296 h 400"/>
                <a:gd name="T68" fmla="*/ 104 w 664"/>
                <a:gd name="T69" fmla="*/ 176 h 400"/>
                <a:gd name="T70" fmla="*/ 240 w 664"/>
                <a:gd name="T71" fmla="*/ 232 h 400"/>
                <a:gd name="T72" fmla="*/ 248 w 664"/>
                <a:gd name="T73" fmla="*/ 208 h 4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64" h="400">
                  <a:moveTo>
                    <a:pt x="248" y="208"/>
                  </a:moveTo>
                  <a:lnTo>
                    <a:pt x="64" y="136"/>
                  </a:lnTo>
                  <a:lnTo>
                    <a:pt x="144" y="88"/>
                  </a:lnTo>
                  <a:lnTo>
                    <a:pt x="224" y="64"/>
                  </a:lnTo>
                  <a:lnTo>
                    <a:pt x="352" y="40"/>
                  </a:lnTo>
                  <a:lnTo>
                    <a:pt x="440" y="80"/>
                  </a:lnTo>
                  <a:lnTo>
                    <a:pt x="528" y="120"/>
                  </a:lnTo>
                  <a:lnTo>
                    <a:pt x="576" y="144"/>
                  </a:lnTo>
                  <a:lnTo>
                    <a:pt x="512" y="168"/>
                  </a:lnTo>
                  <a:lnTo>
                    <a:pt x="432" y="192"/>
                  </a:lnTo>
                  <a:lnTo>
                    <a:pt x="360" y="200"/>
                  </a:lnTo>
                  <a:lnTo>
                    <a:pt x="376" y="240"/>
                  </a:lnTo>
                  <a:lnTo>
                    <a:pt x="472" y="200"/>
                  </a:lnTo>
                  <a:lnTo>
                    <a:pt x="576" y="176"/>
                  </a:lnTo>
                  <a:lnTo>
                    <a:pt x="664" y="160"/>
                  </a:lnTo>
                  <a:lnTo>
                    <a:pt x="640" y="144"/>
                  </a:lnTo>
                  <a:lnTo>
                    <a:pt x="528" y="96"/>
                  </a:lnTo>
                  <a:lnTo>
                    <a:pt x="408" y="40"/>
                  </a:lnTo>
                  <a:lnTo>
                    <a:pt x="360" y="0"/>
                  </a:lnTo>
                  <a:lnTo>
                    <a:pt x="256" y="32"/>
                  </a:lnTo>
                  <a:lnTo>
                    <a:pt x="152" y="64"/>
                  </a:lnTo>
                  <a:lnTo>
                    <a:pt x="64" y="104"/>
                  </a:lnTo>
                  <a:lnTo>
                    <a:pt x="0" y="136"/>
                  </a:lnTo>
                  <a:lnTo>
                    <a:pt x="80" y="168"/>
                  </a:lnTo>
                  <a:lnTo>
                    <a:pt x="80" y="296"/>
                  </a:lnTo>
                  <a:lnTo>
                    <a:pt x="8" y="360"/>
                  </a:lnTo>
                  <a:lnTo>
                    <a:pt x="24" y="376"/>
                  </a:lnTo>
                  <a:lnTo>
                    <a:pt x="72" y="328"/>
                  </a:lnTo>
                  <a:lnTo>
                    <a:pt x="56" y="392"/>
                  </a:lnTo>
                  <a:lnTo>
                    <a:pt x="80" y="400"/>
                  </a:lnTo>
                  <a:lnTo>
                    <a:pt x="96" y="320"/>
                  </a:lnTo>
                  <a:lnTo>
                    <a:pt x="112" y="360"/>
                  </a:lnTo>
                  <a:lnTo>
                    <a:pt x="136" y="320"/>
                  </a:lnTo>
                  <a:lnTo>
                    <a:pt x="96" y="296"/>
                  </a:lnTo>
                  <a:lnTo>
                    <a:pt x="104" y="176"/>
                  </a:lnTo>
                  <a:lnTo>
                    <a:pt x="240" y="232"/>
                  </a:lnTo>
                  <a:lnTo>
                    <a:pt x="248" y="20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5"/>
            <p:cNvSpPr>
              <a:spLocks/>
            </p:cNvSpPr>
            <p:nvPr/>
          </p:nvSpPr>
          <p:spPr bwMode="auto">
            <a:xfrm>
              <a:off x="3760" y="1640"/>
              <a:ext cx="336" cy="328"/>
            </a:xfrm>
            <a:custGeom>
              <a:avLst/>
              <a:gdLst>
                <a:gd name="T0" fmla="*/ 224 w 336"/>
                <a:gd name="T1" fmla="*/ 168 h 328"/>
                <a:gd name="T2" fmla="*/ 224 w 336"/>
                <a:gd name="T3" fmla="*/ 104 h 328"/>
                <a:gd name="T4" fmla="*/ 208 w 336"/>
                <a:gd name="T5" fmla="*/ 40 h 328"/>
                <a:gd name="T6" fmla="*/ 176 w 336"/>
                <a:gd name="T7" fmla="*/ 8 h 328"/>
                <a:gd name="T8" fmla="*/ 128 w 336"/>
                <a:gd name="T9" fmla="*/ 0 h 328"/>
                <a:gd name="T10" fmla="*/ 64 w 336"/>
                <a:gd name="T11" fmla="*/ 24 h 328"/>
                <a:gd name="T12" fmla="*/ 16 w 336"/>
                <a:gd name="T13" fmla="*/ 64 h 328"/>
                <a:gd name="T14" fmla="*/ 0 w 336"/>
                <a:gd name="T15" fmla="*/ 152 h 328"/>
                <a:gd name="T16" fmla="*/ 8 w 336"/>
                <a:gd name="T17" fmla="*/ 248 h 328"/>
                <a:gd name="T18" fmla="*/ 40 w 336"/>
                <a:gd name="T19" fmla="*/ 296 h 328"/>
                <a:gd name="T20" fmla="*/ 88 w 336"/>
                <a:gd name="T21" fmla="*/ 328 h 328"/>
                <a:gd name="T22" fmla="*/ 152 w 336"/>
                <a:gd name="T23" fmla="*/ 304 h 328"/>
                <a:gd name="T24" fmla="*/ 200 w 336"/>
                <a:gd name="T25" fmla="*/ 264 h 328"/>
                <a:gd name="T26" fmla="*/ 216 w 336"/>
                <a:gd name="T27" fmla="*/ 216 h 328"/>
                <a:gd name="T28" fmla="*/ 288 w 336"/>
                <a:gd name="T29" fmla="*/ 264 h 328"/>
                <a:gd name="T30" fmla="*/ 320 w 336"/>
                <a:gd name="T31" fmla="*/ 288 h 328"/>
                <a:gd name="T32" fmla="*/ 336 w 336"/>
                <a:gd name="T33" fmla="*/ 288 h 328"/>
                <a:gd name="T34" fmla="*/ 328 w 336"/>
                <a:gd name="T35" fmla="*/ 240 h 328"/>
                <a:gd name="T36" fmla="*/ 288 w 336"/>
                <a:gd name="T37" fmla="*/ 224 h 328"/>
                <a:gd name="T38" fmla="*/ 224 w 336"/>
                <a:gd name="T39" fmla="*/ 168 h 3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6" h="328">
                  <a:moveTo>
                    <a:pt x="224" y="168"/>
                  </a:moveTo>
                  <a:lnTo>
                    <a:pt x="224" y="104"/>
                  </a:lnTo>
                  <a:lnTo>
                    <a:pt x="208" y="40"/>
                  </a:lnTo>
                  <a:lnTo>
                    <a:pt x="176" y="8"/>
                  </a:lnTo>
                  <a:lnTo>
                    <a:pt x="128" y="0"/>
                  </a:lnTo>
                  <a:lnTo>
                    <a:pt x="64" y="24"/>
                  </a:lnTo>
                  <a:lnTo>
                    <a:pt x="16" y="64"/>
                  </a:lnTo>
                  <a:lnTo>
                    <a:pt x="0" y="152"/>
                  </a:lnTo>
                  <a:lnTo>
                    <a:pt x="8" y="248"/>
                  </a:lnTo>
                  <a:lnTo>
                    <a:pt x="40" y="296"/>
                  </a:lnTo>
                  <a:lnTo>
                    <a:pt x="88" y="328"/>
                  </a:lnTo>
                  <a:lnTo>
                    <a:pt x="152" y="304"/>
                  </a:lnTo>
                  <a:lnTo>
                    <a:pt x="200" y="264"/>
                  </a:lnTo>
                  <a:lnTo>
                    <a:pt x="216" y="216"/>
                  </a:lnTo>
                  <a:lnTo>
                    <a:pt x="288" y="264"/>
                  </a:lnTo>
                  <a:lnTo>
                    <a:pt x="320" y="288"/>
                  </a:lnTo>
                  <a:lnTo>
                    <a:pt x="336" y="288"/>
                  </a:lnTo>
                  <a:lnTo>
                    <a:pt x="328" y="240"/>
                  </a:lnTo>
                  <a:lnTo>
                    <a:pt x="288" y="224"/>
                  </a:lnTo>
                  <a:lnTo>
                    <a:pt x="224" y="16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6"/>
            <p:cNvSpPr>
              <a:spLocks/>
            </p:cNvSpPr>
            <p:nvPr/>
          </p:nvSpPr>
          <p:spPr bwMode="auto">
            <a:xfrm>
              <a:off x="3368" y="1944"/>
              <a:ext cx="184" cy="512"/>
            </a:xfrm>
            <a:custGeom>
              <a:avLst/>
              <a:gdLst>
                <a:gd name="T0" fmla="*/ 104 w 184"/>
                <a:gd name="T1" fmla="*/ 256 h 512"/>
                <a:gd name="T2" fmla="*/ 112 w 184"/>
                <a:gd name="T3" fmla="*/ 200 h 512"/>
                <a:gd name="T4" fmla="*/ 160 w 184"/>
                <a:gd name="T5" fmla="*/ 112 h 512"/>
                <a:gd name="T6" fmla="*/ 184 w 184"/>
                <a:gd name="T7" fmla="*/ 56 h 512"/>
                <a:gd name="T8" fmla="*/ 176 w 184"/>
                <a:gd name="T9" fmla="*/ 16 h 512"/>
                <a:gd name="T10" fmla="*/ 144 w 184"/>
                <a:gd name="T11" fmla="*/ 0 h 512"/>
                <a:gd name="T12" fmla="*/ 96 w 184"/>
                <a:gd name="T13" fmla="*/ 16 h 512"/>
                <a:gd name="T14" fmla="*/ 56 w 184"/>
                <a:gd name="T15" fmla="*/ 64 h 512"/>
                <a:gd name="T16" fmla="*/ 48 w 184"/>
                <a:gd name="T17" fmla="*/ 88 h 512"/>
                <a:gd name="T18" fmla="*/ 48 w 184"/>
                <a:gd name="T19" fmla="*/ 128 h 512"/>
                <a:gd name="T20" fmla="*/ 64 w 184"/>
                <a:gd name="T21" fmla="*/ 200 h 512"/>
                <a:gd name="T22" fmla="*/ 56 w 184"/>
                <a:gd name="T23" fmla="*/ 280 h 512"/>
                <a:gd name="T24" fmla="*/ 24 w 184"/>
                <a:gd name="T25" fmla="*/ 384 h 512"/>
                <a:gd name="T26" fmla="*/ 0 w 184"/>
                <a:gd name="T27" fmla="*/ 464 h 512"/>
                <a:gd name="T28" fmla="*/ 8 w 184"/>
                <a:gd name="T29" fmla="*/ 488 h 512"/>
                <a:gd name="T30" fmla="*/ 48 w 184"/>
                <a:gd name="T31" fmla="*/ 512 h 512"/>
                <a:gd name="T32" fmla="*/ 104 w 184"/>
                <a:gd name="T33" fmla="*/ 488 h 512"/>
                <a:gd name="T34" fmla="*/ 128 w 184"/>
                <a:gd name="T35" fmla="*/ 456 h 512"/>
                <a:gd name="T36" fmla="*/ 128 w 184"/>
                <a:gd name="T37" fmla="*/ 408 h 512"/>
                <a:gd name="T38" fmla="*/ 96 w 184"/>
                <a:gd name="T39" fmla="*/ 344 h 512"/>
                <a:gd name="T40" fmla="*/ 88 w 184"/>
                <a:gd name="T41" fmla="*/ 272 h 512"/>
                <a:gd name="T42" fmla="*/ 112 w 184"/>
                <a:gd name="T43" fmla="*/ 216 h 512"/>
                <a:gd name="T44" fmla="*/ 104 w 184"/>
                <a:gd name="T45" fmla="*/ 256 h 5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4" h="512">
                  <a:moveTo>
                    <a:pt x="104" y="256"/>
                  </a:moveTo>
                  <a:lnTo>
                    <a:pt x="112" y="200"/>
                  </a:lnTo>
                  <a:lnTo>
                    <a:pt x="160" y="112"/>
                  </a:lnTo>
                  <a:lnTo>
                    <a:pt x="184" y="56"/>
                  </a:lnTo>
                  <a:lnTo>
                    <a:pt x="176" y="16"/>
                  </a:lnTo>
                  <a:lnTo>
                    <a:pt x="144" y="0"/>
                  </a:lnTo>
                  <a:lnTo>
                    <a:pt x="96" y="16"/>
                  </a:lnTo>
                  <a:lnTo>
                    <a:pt x="56" y="64"/>
                  </a:lnTo>
                  <a:lnTo>
                    <a:pt x="48" y="88"/>
                  </a:lnTo>
                  <a:lnTo>
                    <a:pt x="48" y="128"/>
                  </a:lnTo>
                  <a:lnTo>
                    <a:pt x="64" y="200"/>
                  </a:lnTo>
                  <a:lnTo>
                    <a:pt x="56" y="280"/>
                  </a:lnTo>
                  <a:lnTo>
                    <a:pt x="24" y="384"/>
                  </a:lnTo>
                  <a:lnTo>
                    <a:pt x="0" y="464"/>
                  </a:lnTo>
                  <a:lnTo>
                    <a:pt x="8" y="488"/>
                  </a:lnTo>
                  <a:lnTo>
                    <a:pt x="48" y="512"/>
                  </a:lnTo>
                  <a:lnTo>
                    <a:pt x="104" y="488"/>
                  </a:lnTo>
                  <a:lnTo>
                    <a:pt x="128" y="456"/>
                  </a:lnTo>
                  <a:lnTo>
                    <a:pt x="128" y="408"/>
                  </a:lnTo>
                  <a:lnTo>
                    <a:pt x="96" y="344"/>
                  </a:lnTo>
                  <a:lnTo>
                    <a:pt x="88" y="272"/>
                  </a:lnTo>
                  <a:lnTo>
                    <a:pt x="112" y="216"/>
                  </a:lnTo>
                  <a:lnTo>
                    <a:pt x="104" y="256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7"/>
            <p:cNvSpPr>
              <a:spLocks/>
            </p:cNvSpPr>
            <p:nvPr/>
          </p:nvSpPr>
          <p:spPr bwMode="auto">
            <a:xfrm>
              <a:off x="3360" y="1936"/>
              <a:ext cx="200" cy="520"/>
            </a:xfrm>
            <a:custGeom>
              <a:avLst/>
              <a:gdLst>
                <a:gd name="T0" fmla="*/ 56 w 200"/>
                <a:gd name="T1" fmla="*/ 112 h 520"/>
                <a:gd name="T2" fmla="*/ 96 w 200"/>
                <a:gd name="T3" fmla="*/ 120 h 520"/>
                <a:gd name="T4" fmla="*/ 128 w 200"/>
                <a:gd name="T5" fmla="*/ 112 h 520"/>
                <a:gd name="T6" fmla="*/ 144 w 200"/>
                <a:gd name="T7" fmla="*/ 104 h 520"/>
                <a:gd name="T8" fmla="*/ 152 w 200"/>
                <a:gd name="T9" fmla="*/ 72 h 520"/>
                <a:gd name="T10" fmla="*/ 136 w 200"/>
                <a:gd name="T11" fmla="*/ 56 h 520"/>
                <a:gd name="T12" fmla="*/ 120 w 200"/>
                <a:gd name="T13" fmla="*/ 56 h 520"/>
                <a:gd name="T14" fmla="*/ 120 w 200"/>
                <a:gd name="T15" fmla="*/ 80 h 520"/>
                <a:gd name="T16" fmla="*/ 112 w 200"/>
                <a:gd name="T17" fmla="*/ 96 h 520"/>
                <a:gd name="T18" fmla="*/ 96 w 200"/>
                <a:gd name="T19" fmla="*/ 96 h 520"/>
                <a:gd name="T20" fmla="*/ 80 w 200"/>
                <a:gd name="T21" fmla="*/ 88 h 520"/>
                <a:gd name="T22" fmla="*/ 72 w 200"/>
                <a:gd name="T23" fmla="*/ 80 h 520"/>
                <a:gd name="T24" fmla="*/ 104 w 200"/>
                <a:gd name="T25" fmla="*/ 48 h 520"/>
                <a:gd name="T26" fmla="*/ 128 w 200"/>
                <a:gd name="T27" fmla="*/ 24 h 520"/>
                <a:gd name="T28" fmla="*/ 160 w 200"/>
                <a:gd name="T29" fmla="*/ 24 h 520"/>
                <a:gd name="T30" fmla="*/ 176 w 200"/>
                <a:gd name="T31" fmla="*/ 40 h 520"/>
                <a:gd name="T32" fmla="*/ 184 w 200"/>
                <a:gd name="T33" fmla="*/ 64 h 520"/>
                <a:gd name="T34" fmla="*/ 120 w 200"/>
                <a:gd name="T35" fmla="*/ 184 h 520"/>
                <a:gd name="T36" fmla="*/ 104 w 200"/>
                <a:gd name="T37" fmla="*/ 240 h 520"/>
                <a:gd name="T38" fmla="*/ 96 w 200"/>
                <a:gd name="T39" fmla="*/ 288 h 520"/>
                <a:gd name="T40" fmla="*/ 96 w 200"/>
                <a:gd name="T41" fmla="*/ 344 h 520"/>
                <a:gd name="T42" fmla="*/ 120 w 200"/>
                <a:gd name="T43" fmla="*/ 432 h 520"/>
                <a:gd name="T44" fmla="*/ 120 w 200"/>
                <a:gd name="T45" fmla="*/ 456 h 520"/>
                <a:gd name="T46" fmla="*/ 104 w 200"/>
                <a:gd name="T47" fmla="*/ 480 h 520"/>
                <a:gd name="T48" fmla="*/ 64 w 200"/>
                <a:gd name="T49" fmla="*/ 496 h 520"/>
                <a:gd name="T50" fmla="*/ 32 w 200"/>
                <a:gd name="T51" fmla="*/ 480 h 520"/>
                <a:gd name="T52" fmla="*/ 16 w 200"/>
                <a:gd name="T53" fmla="*/ 472 h 520"/>
                <a:gd name="T54" fmla="*/ 40 w 200"/>
                <a:gd name="T55" fmla="*/ 408 h 520"/>
                <a:gd name="T56" fmla="*/ 72 w 200"/>
                <a:gd name="T57" fmla="*/ 312 h 520"/>
                <a:gd name="T58" fmla="*/ 88 w 200"/>
                <a:gd name="T59" fmla="*/ 232 h 520"/>
                <a:gd name="T60" fmla="*/ 80 w 200"/>
                <a:gd name="T61" fmla="*/ 160 h 520"/>
                <a:gd name="T62" fmla="*/ 80 w 200"/>
                <a:gd name="T63" fmla="*/ 136 h 520"/>
                <a:gd name="T64" fmla="*/ 48 w 200"/>
                <a:gd name="T65" fmla="*/ 104 h 520"/>
                <a:gd name="T66" fmla="*/ 64 w 200"/>
                <a:gd name="T67" fmla="*/ 168 h 520"/>
                <a:gd name="T68" fmla="*/ 72 w 200"/>
                <a:gd name="T69" fmla="*/ 240 h 520"/>
                <a:gd name="T70" fmla="*/ 56 w 200"/>
                <a:gd name="T71" fmla="*/ 288 h 520"/>
                <a:gd name="T72" fmla="*/ 32 w 200"/>
                <a:gd name="T73" fmla="*/ 376 h 520"/>
                <a:gd name="T74" fmla="*/ 0 w 200"/>
                <a:gd name="T75" fmla="*/ 456 h 520"/>
                <a:gd name="T76" fmla="*/ 8 w 200"/>
                <a:gd name="T77" fmla="*/ 496 h 520"/>
                <a:gd name="T78" fmla="*/ 32 w 200"/>
                <a:gd name="T79" fmla="*/ 512 h 520"/>
                <a:gd name="T80" fmla="*/ 64 w 200"/>
                <a:gd name="T81" fmla="*/ 520 h 520"/>
                <a:gd name="T82" fmla="*/ 104 w 200"/>
                <a:gd name="T83" fmla="*/ 512 h 520"/>
                <a:gd name="T84" fmla="*/ 136 w 200"/>
                <a:gd name="T85" fmla="*/ 480 h 520"/>
                <a:gd name="T86" fmla="*/ 144 w 200"/>
                <a:gd name="T87" fmla="*/ 448 h 520"/>
                <a:gd name="T88" fmla="*/ 144 w 200"/>
                <a:gd name="T89" fmla="*/ 416 h 520"/>
                <a:gd name="T90" fmla="*/ 112 w 200"/>
                <a:gd name="T91" fmla="*/ 336 h 520"/>
                <a:gd name="T92" fmla="*/ 112 w 200"/>
                <a:gd name="T93" fmla="*/ 272 h 520"/>
                <a:gd name="T94" fmla="*/ 128 w 200"/>
                <a:gd name="T95" fmla="*/ 232 h 520"/>
                <a:gd name="T96" fmla="*/ 152 w 200"/>
                <a:gd name="T97" fmla="*/ 160 h 520"/>
                <a:gd name="T98" fmla="*/ 200 w 200"/>
                <a:gd name="T99" fmla="*/ 48 h 520"/>
                <a:gd name="T100" fmla="*/ 200 w 200"/>
                <a:gd name="T101" fmla="*/ 24 h 520"/>
                <a:gd name="T102" fmla="*/ 160 w 200"/>
                <a:gd name="T103" fmla="*/ 0 h 520"/>
                <a:gd name="T104" fmla="*/ 128 w 200"/>
                <a:gd name="T105" fmla="*/ 0 h 520"/>
                <a:gd name="T106" fmla="*/ 88 w 200"/>
                <a:gd name="T107" fmla="*/ 32 h 520"/>
                <a:gd name="T108" fmla="*/ 48 w 200"/>
                <a:gd name="T109" fmla="*/ 72 h 520"/>
                <a:gd name="T110" fmla="*/ 56 w 200"/>
                <a:gd name="T111" fmla="*/ 112 h 52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0" h="520">
                  <a:moveTo>
                    <a:pt x="56" y="112"/>
                  </a:moveTo>
                  <a:lnTo>
                    <a:pt x="96" y="120"/>
                  </a:lnTo>
                  <a:lnTo>
                    <a:pt x="128" y="112"/>
                  </a:lnTo>
                  <a:lnTo>
                    <a:pt x="144" y="104"/>
                  </a:lnTo>
                  <a:lnTo>
                    <a:pt x="152" y="72"/>
                  </a:lnTo>
                  <a:lnTo>
                    <a:pt x="136" y="56"/>
                  </a:lnTo>
                  <a:lnTo>
                    <a:pt x="120" y="56"/>
                  </a:lnTo>
                  <a:lnTo>
                    <a:pt x="120" y="80"/>
                  </a:lnTo>
                  <a:lnTo>
                    <a:pt x="112" y="96"/>
                  </a:lnTo>
                  <a:lnTo>
                    <a:pt x="96" y="96"/>
                  </a:lnTo>
                  <a:lnTo>
                    <a:pt x="80" y="88"/>
                  </a:lnTo>
                  <a:lnTo>
                    <a:pt x="72" y="80"/>
                  </a:lnTo>
                  <a:lnTo>
                    <a:pt x="104" y="48"/>
                  </a:lnTo>
                  <a:lnTo>
                    <a:pt x="128" y="24"/>
                  </a:lnTo>
                  <a:lnTo>
                    <a:pt x="160" y="24"/>
                  </a:lnTo>
                  <a:lnTo>
                    <a:pt x="176" y="40"/>
                  </a:lnTo>
                  <a:lnTo>
                    <a:pt x="184" y="64"/>
                  </a:lnTo>
                  <a:lnTo>
                    <a:pt x="120" y="184"/>
                  </a:lnTo>
                  <a:lnTo>
                    <a:pt x="104" y="240"/>
                  </a:lnTo>
                  <a:lnTo>
                    <a:pt x="96" y="288"/>
                  </a:lnTo>
                  <a:lnTo>
                    <a:pt x="96" y="344"/>
                  </a:lnTo>
                  <a:lnTo>
                    <a:pt x="120" y="432"/>
                  </a:lnTo>
                  <a:lnTo>
                    <a:pt x="120" y="456"/>
                  </a:lnTo>
                  <a:lnTo>
                    <a:pt x="104" y="480"/>
                  </a:lnTo>
                  <a:lnTo>
                    <a:pt x="64" y="496"/>
                  </a:lnTo>
                  <a:lnTo>
                    <a:pt x="32" y="480"/>
                  </a:lnTo>
                  <a:lnTo>
                    <a:pt x="16" y="472"/>
                  </a:lnTo>
                  <a:lnTo>
                    <a:pt x="40" y="408"/>
                  </a:lnTo>
                  <a:lnTo>
                    <a:pt x="72" y="312"/>
                  </a:lnTo>
                  <a:lnTo>
                    <a:pt x="88" y="232"/>
                  </a:lnTo>
                  <a:lnTo>
                    <a:pt x="80" y="160"/>
                  </a:lnTo>
                  <a:lnTo>
                    <a:pt x="80" y="136"/>
                  </a:lnTo>
                  <a:lnTo>
                    <a:pt x="48" y="104"/>
                  </a:lnTo>
                  <a:lnTo>
                    <a:pt x="64" y="168"/>
                  </a:lnTo>
                  <a:lnTo>
                    <a:pt x="72" y="240"/>
                  </a:lnTo>
                  <a:lnTo>
                    <a:pt x="56" y="288"/>
                  </a:lnTo>
                  <a:lnTo>
                    <a:pt x="32" y="376"/>
                  </a:lnTo>
                  <a:lnTo>
                    <a:pt x="0" y="456"/>
                  </a:lnTo>
                  <a:lnTo>
                    <a:pt x="8" y="496"/>
                  </a:lnTo>
                  <a:lnTo>
                    <a:pt x="32" y="512"/>
                  </a:lnTo>
                  <a:lnTo>
                    <a:pt x="64" y="520"/>
                  </a:lnTo>
                  <a:lnTo>
                    <a:pt x="104" y="512"/>
                  </a:lnTo>
                  <a:lnTo>
                    <a:pt x="136" y="480"/>
                  </a:lnTo>
                  <a:lnTo>
                    <a:pt x="144" y="448"/>
                  </a:lnTo>
                  <a:lnTo>
                    <a:pt x="144" y="416"/>
                  </a:lnTo>
                  <a:lnTo>
                    <a:pt x="112" y="336"/>
                  </a:lnTo>
                  <a:lnTo>
                    <a:pt x="112" y="272"/>
                  </a:lnTo>
                  <a:lnTo>
                    <a:pt x="128" y="232"/>
                  </a:lnTo>
                  <a:lnTo>
                    <a:pt x="152" y="160"/>
                  </a:lnTo>
                  <a:lnTo>
                    <a:pt x="200" y="48"/>
                  </a:lnTo>
                  <a:lnTo>
                    <a:pt x="200" y="24"/>
                  </a:lnTo>
                  <a:lnTo>
                    <a:pt x="160" y="0"/>
                  </a:lnTo>
                  <a:lnTo>
                    <a:pt x="128" y="0"/>
                  </a:lnTo>
                  <a:lnTo>
                    <a:pt x="88" y="32"/>
                  </a:lnTo>
                  <a:lnTo>
                    <a:pt x="48" y="72"/>
                  </a:lnTo>
                  <a:lnTo>
                    <a:pt x="56" y="112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8"/>
            <p:cNvSpPr>
              <a:spLocks/>
            </p:cNvSpPr>
            <p:nvPr/>
          </p:nvSpPr>
          <p:spPr bwMode="auto">
            <a:xfrm>
              <a:off x="3688" y="2016"/>
              <a:ext cx="288" cy="648"/>
            </a:xfrm>
            <a:custGeom>
              <a:avLst/>
              <a:gdLst>
                <a:gd name="T0" fmla="*/ 208 w 288"/>
                <a:gd name="T1" fmla="*/ 24 h 648"/>
                <a:gd name="T2" fmla="*/ 160 w 288"/>
                <a:gd name="T3" fmla="*/ 0 h 648"/>
                <a:gd name="T4" fmla="*/ 120 w 288"/>
                <a:gd name="T5" fmla="*/ 0 h 648"/>
                <a:gd name="T6" fmla="*/ 88 w 288"/>
                <a:gd name="T7" fmla="*/ 24 h 648"/>
                <a:gd name="T8" fmla="*/ 88 w 288"/>
                <a:gd name="T9" fmla="*/ 72 h 648"/>
                <a:gd name="T10" fmla="*/ 80 w 288"/>
                <a:gd name="T11" fmla="*/ 136 h 648"/>
                <a:gd name="T12" fmla="*/ 104 w 288"/>
                <a:gd name="T13" fmla="*/ 240 h 648"/>
                <a:gd name="T14" fmla="*/ 112 w 288"/>
                <a:gd name="T15" fmla="*/ 320 h 648"/>
                <a:gd name="T16" fmla="*/ 96 w 288"/>
                <a:gd name="T17" fmla="*/ 384 h 648"/>
                <a:gd name="T18" fmla="*/ 48 w 288"/>
                <a:gd name="T19" fmla="*/ 456 h 648"/>
                <a:gd name="T20" fmla="*/ 16 w 288"/>
                <a:gd name="T21" fmla="*/ 512 h 648"/>
                <a:gd name="T22" fmla="*/ 0 w 288"/>
                <a:gd name="T23" fmla="*/ 568 h 648"/>
                <a:gd name="T24" fmla="*/ 16 w 288"/>
                <a:gd name="T25" fmla="*/ 616 h 648"/>
                <a:gd name="T26" fmla="*/ 56 w 288"/>
                <a:gd name="T27" fmla="*/ 648 h 648"/>
                <a:gd name="T28" fmla="*/ 112 w 288"/>
                <a:gd name="T29" fmla="*/ 648 h 648"/>
                <a:gd name="T30" fmla="*/ 168 w 288"/>
                <a:gd name="T31" fmla="*/ 624 h 648"/>
                <a:gd name="T32" fmla="*/ 224 w 288"/>
                <a:gd name="T33" fmla="*/ 552 h 648"/>
                <a:gd name="T34" fmla="*/ 256 w 288"/>
                <a:gd name="T35" fmla="*/ 464 h 648"/>
                <a:gd name="T36" fmla="*/ 288 w 288"/>
                <a:gd name="T37" fmla="*/ 328 h 648"/>
                <a:gd name="T38" fmla="*/ 272 w 288"/>
                <a:gd name="T39" fmla="*/ 168 h 648"/>
                <a:gd name="T40" fmla="*/ 232 w 288"/>
                <a:gd name="T41" fmla="*/ 64 h 648"/>
                <a:gd name="T42" fmla="*/ 208 w 288"/>
                <a:gd name="T43" fmla="*/ 24 h 6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8" h="648">
                  <a:moveTo>
                    <a:pt x="208" y="24"/>
                  </a:moveTo>
                  <a:lnTo>
                    <a:pt x="160" y="0"/>
                  </a:lnTo>
                  <a:lnTo>
                    <a:pt x="120" y="0"/>
                  </a:lnTo>
                  <a:lnTo>
                    <a:pt x="88" y="24"/>
                  </a:lnTo>
                  <a:lnTo>
                    <a:pt x="88" y="72"/>
                  </a:lnTo>
                  <a:lnTo>
                    <a:pt x="80" y="136"/>
                  </a:lnTo>
                  <a:lnTo>
                    <a:pt x="104" y="240"/>
                  </a:lnTo>
                  <a:lnTo>
                    <a:pt x="112" y="320"/>
                  </a:lnTo>
                  <a:lnTo>
                    <a:pt x="96" y="384"/>
                  </a:lnTo>
                  <a:lnTo>
                    <a:pt x="48" y="456"/>
                  </a:lnTo>
                  <a:lnTo>
                    <a:pt x="16" y="512"/>
                  </a:lnTo>
                  <a:lnTo>
                    <a:pt x="0" y="568"/>
                  </a:lnTo>
                  <a:lnTo>
                    <a:pt x="16" y="616"/>
                  </a:lnTo>
                  <a:lnTo>
                    <a:pt x="56" y="648"/>
                  </a:lnTo>
                  <a:lnTo>
                    <a:pt x="112" y="648"/>
                  </a:lnTo>
                  <a:lnTo>
                    <a:pt x="168" y="624"/>
                  </a:lnTo>
                  <a:lnTo>
                    <a:pt x="224" y="552"/>
                  </a:lnTo>
                  <a:lnTo>
                    <a:pt x="256" y="464"/>
                  </a:lnTo>
                  <a:lnTo>
                    <a:pt x="288" y="328"/>
                  </a:lnTo>
                  <a:lnTo>
                    <a:pt x="272" y="168"/>
                  </a:lnTo>
                  <a:lnTo>
                    <a:pt x="232" y="64"/>
                  </a:lnTo>
                  <a:lnTo>
                    <a:pt x="208" y="24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9"/>
            <p:cNvSpPr>
              <a:spLocks/>
            </p:cNvSpPr>
            <p:nvPr/>
          </p:nvSpPr>
          <p:spPr bwMode="auto">
            <a:xfrm>
              <a:off x="3400" y="2032"/>
              <a:ext cx="408" cy="400"/>
            </a:xfrm>
            <a:custGeom>
              <a:avLst/>
              <a:gdLst>
                <a:gd name="T0" fmla="*/ 400 w 408"/>
                <a:gd name="T1" fmla="*/ 0 h 400"/>
                <a:gd name="T2" fmla="*/ 360 w 408"/>
                <a:gd name="T3" fmla="*/ 8 h 400"/>
                <a:gd name="T4" fmla="*/ 336 w 408"/>
                <a:gd name="T5" fmla="*/ 48 h 400"/>
                <a:gd name="T6" fmla="*/ 320 w 408"/>
                <a:gd name="T7" fmla="*/ 104 h 400"/>
                <a:gd name="T8" fmla="*/ 328 w 408"/>
                <a:gd name="T9" fmla="*/ 184 h 400"/>
                <a:gd name="T10" fmla="*/ 328 w 408"/>
                <a:gd name="T11" fmla="*/ 248 h 400"/>
                <a:gd name="T12" fmla="*/ 312 w 408"/>
                <a:gd name="T13" fmla="*/ 304 h 400"/>
                <a:gd name="T14" fmla="*/ 280 w 408"/>
                <a:gd name="T15" fmla="*/ 336 h 400"/>
                <a:gd name="T16" fmla="*/ 256 w 408"/>
                <a:gd name="T17" fmla="*/ 344 h 400"/>
                <a:gd name="T18" fmla="*/ 208 w 408"/>
                <a:gd name="T19" fmla="*/ 304 h 400"/>
                <a:gd name="T20" fmla="*/ 160 w 408"/>
                <a:gd name="T21" fmla="*/ 232 h 400"/>
                <a:gd name="T22" fmla="*/ 112 w 408"/>
                <a:gd name="T23" fmla="*/ 168 h 400"/>
                <a:gd name="T24" fmla="*/ 80 w 408"/>
                <a:gd name="T25" fmla="*/ 136 h 400"/>
                <a:gd name="T26" fmla="*/ 56 w 408"/>
                <a:gd name="T27" fmla="*/ 152 h 400"/>
                <a:gd name="T28" fmla="*/ 48 w 408"/>
                <a:gd name="T29" fmla="*/ 160 h 400"/>
                <a:gd name="T30" fmla="*/ 16 w 408"/>
                <a:gd name="T31" fmla="*/ 136 h 400"/>
                <a:gd name="T32" fmla="*/ 0 w 408"/>
                <a:gd name="T33" fmla="*/ 152 h 400"/>
                <a:gd name="T34" fmla="*/ 16 w 408"/>
                <a:gd name="T35" fmla="*/ 192 h 400"/>
                <a:gd name="T36" fmla="*/ 56 w 408"/>
                <a:gd name="T37" fmla="*/ 208 h 400"/>
                <a:gd name="T38" fmla="*/ 80 w 408"/>
                <a:gd name="T39" fmla="*/ 184 h 400"/>
                <a:gd name="T40" fmla="*/ 128 w 408"/>
                <a:gd name="T41" fmla="*/ 232 h 400"/>
                <a:gd name="T42" fmla="*/ 176 w 408"/>
                <a:gd name="T43" fmla="*/ 328 h 400"/>
                <a:gd name="T44" fmla="*/ 240 w 408"/>
                <a:gd name="T45" fmla="*/ 392 h 400"/>
                <a:gd name="T46" fmla="*/ 280 w 408"/>
                <a:gd name="T47" fmla="*/ 400 h 400"/>
                <a:gd name="T48" fmla="*/ 320 w 408"/>
                <a:gd name="T49" fmla="*/ 368 h 400"/>
                <a:gd name="T50" fmla="*/ 344 w 408"/>
                <a:gd name="T51" fmla="*/ 312 h 400"/>
                <a:gd name="T52" fmla="*/ 376 w 408"/>
                <a:gd name="T53" fmla="*/ 240 h 400"/>
                <a:gd name="T54" fmla="*/ 400 w 408"/>
                <a:gd name="T55" fmla="*/ 176 h 400"/>
                <a:gd name="T56" fmla="*/ 408 w 408"/>
                <a:gd name="T57" fmla="*/ 88 h 400"/>
                <a:gd name="T58" fmla="*/ 400 w 408"/>
                <a:gd name="T59" fmla="*/ 0 h 4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8" h="400">
                  <a:moveTo>
                    <a:pt x="400" y="0"/>
                  </a:moveTo>
                  <a:lnTo>
                    <a:pt x="360" y="8"/>
                  </a:lnTo>
                  <a:lnTo>
                    <a:pt x="336" y="48"/>
                  </a:lnTo>
                  <a:lnTo>
                    <a:pt x="320" y="104"/>
                  </a:lnTo>
                  <a:lnTo>
                    <a:pt x="328" y="184"/>
                  </a:lnTo>
                  <a:lnTo>
                    <a:pt x="328" y="248"/>
                  </a:lnTo>
                  <a:lnTo>
                    <a:pt x="312" y="304"/>
                  </a:lnTo>
                  <a:lnTo>
                    <a:pt x="280" y="336"/>
                  </a:lnTo>
                  <a:lnTo>
                    <a:pt x="256" y="344"/>
                  </a:lnTo>
                  <a:lnTo>
                    <a:pt x="208" y="304"/>
                  </a:lnTo>
                  <a:lnTo>
                    <a:pt x="160" y="232"/>
                  </a:lnTo>
                  <a:lnTo>
                    <a:pt x="112" y="168"/>
                  </a:lnTo>
                  <a:lnTo>
                    <a:pt x="80" y="136"/>
                  </a:lnTo>
                  <a:lnTo>
                    <a:pt x="56" y="152"/>
                  </a:lnTo>
                  <a:lnTo>
                    <a:pt x="48" y="160"/>
                  </a:lnTo>
                  <a:lnTo>
                    <a:pt x="16" y="136"/>
                  </a:lnTo>
                  <a:lnTo>
                    <a:pt x="0" y="152"/>
                  </a:lnTo>
                  <a:lnTo>
                    <a:pt x="16" y="192"/>
                  </a:lnTo>
                  <a:lnTo>
                    <a:pt x="56" y="208"/>
                  </a:lnTo>
                  <a:lnTo>
                    <a:pt x="80" y="184"/>
                  </a:lnTo>
                  <a:lnTo>
                    <a:pt x="128" y="232"/>
                  </a:lnTo>
                  <a:lnTo>
                    <a:pt x="176" y="328"/>
                  </a:lnTo>
                  <a:lnTo>
                    <a:pt x="240" y="392"/>
                  </a:lnTo>
                  <a:lnTo>
                    <a:pt x="280" y="400"/>
                  </a:lnTo>
                  <a:lnTo>
                    <a:pt x="320" y="368"/>
                  </a:lnTo>
                  <a:lnTo>
                    <a:pt x="344" y="312"/>
                  </a:lnTo>
                  <a:lnTo>
                    <a:pt x="376" y="240"/>
                  </a:lnTo>
                  <a:lnTo>
                    <a:pt x="400" y="176"/>
                  </a:lnTo>
                  <a:lnTo>
                    <a:pt x="408" y="88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0"/>
            <p:cNvSpPr>
              <a:spLocks/>
            </p:cNvSpPr>
            <p:nvPr/>
          </p:nvSpPr>
          <p:spPr bwMode="auto">
            <a:xfrm>
              <a:off x="3816" y="2536"/>
              <a:ext cx="296" cy="744"/>
            </a:xfrm>
            <a:custGeom>
              <a:avLst/>
              <a:gdLst>
                <a:gd name="T0" fmla="*/ 24 w 296"/>
                <a:gd name="T1" fmla="*/ 0 h 744"/>
                <a:gd name="T2" fmla="*/ 72 w 296"/>
                <a:gd name="T3" fmla="*/ 24 h 744"/>
                <a:gd name="T4" fmla="*/ 88 w 296"/>
                <a:gd name="T5" fmla="*/ 48 h 744"/>
                <a:gd name="T6" fmla="*/ 112 w 296"/>
                <a:gd name="T7" fmla="*/ 104 h 744"/>
                <a:gd name="T8" fmla="*/ 144 w 296"/>
                <a:gd name="T9" fmla="*/ 264 h 744"/>
                <a:gd name="T10" fmla="*/ 152 w 296"/>
                <a:gd name="T11" fmla="*/ 368 h 744"/>
                <a:gd name="T12" fmla="*/ 136 w 296"/>
                <a:gd name="T13" fmla="*/ 464 h 744"/>
                <a:gd name="T14" fmla="*/ 104 w 296"/>
                <a:gd name="T15" fmla="*/ 584 h 744"/>
                <a:gd name="T16" fmla="*/ 96 w 296"/>
                <a:gd name="T17" fmla="*/ 656 h 744"/>
                <a:gd name="T18" fmla="*/ 112 w 296"/>
                <a:gd name="T19" fmla="*/ 672 h 744"/>
                <a:gd name="T20" fmla="*/ 232 w 296"/>
                <a:gd name="T21" fmla="*/ 680 h 744"/>
                <a:gd name="T22" fmla="*/ 296 w 296"/>
                <a:gd name="T23" fmla="*/ 696 h 744"/>
                <a:gd name="T24" fmla="*/ 288 w 296"/>
                <a:gd name="T25" fmla="*/ 712 h 744"/>
                <a:gd name="T26" fmla="*/ 216 w 296"/>
                <a:gd name="T27" fmla="*/ 744 h 744"/>
                <a:gd name="T28" fmla="*/ 176 w 296"/>
                <a:gd name="T29" fmla="*/ 736 h 744"/>
                <a:gd name="T30" fmla="*/ 128 w 296"/>
                <a:gd name="T31" fmla="*/ 704 h 744"/>
                <a:gd name="T32" fmla="*/ 32 w 296"/>
                <a:gd name="T33" fmla="*/ 680 h 744"/>
                <a:gd name="T34" fmla="*/ 32 w 296"/>
                <a:gd name="T35" fmla="*/ 656 h 744"/>
                <a:gd name="T36" fmla="*/ 64 w 296"/>
                <a:gd name="T37" fmla="*/ 624 h 744"/>
                <a:gd name="T38" fmla="*/ 88 w 296"/>
                <a:gd name="T39" fmla="*/ 528 h 744"/>
                <a:gd name="T40" fmla="*/ 112 w 296"/>
                <a:gd name="T41" fmla="*/ 392 h 744"/>
                <a:gd name="T42" fmla="*/ 112 w 296"/>
                <a:gd name="T43" fmla="*/ 304 h 744"/>
                <a:gd name="T44" fmla="*/ 96 w 296"/>
                <a:gd name="T45" fmla="*/ 184 h 744"/>
                <a:gd name="T46" fmla="*/ 24 w 296"/>
                <a:gd name="T47" fmla="*/ 72 h 744"/>
                <a:gd name="T48" fmla="*/ 0 w 296"/>
                <a:gd name="T49" fmla="*/ 16 h 744"/>
                <a:gd name="T50" fmla="*/ 24 w 296"/>
                <a:gd name="T51" fmla="*/ 0 h 7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6" h="744">
                  <a:moveTo>
                    <a:pt x="24" y="0"/>
                  </a:moveTo>
                  <a:lnTo>
                    <a:pt x="72" y="24"/>
                  </a:lnTo>
                  <a:lnTo>
                    <a:pt x="88" y="48"/>
                  </a:lnTo>
                  <a:lnTo>
                    <a:pt x="112" y="104"/>
                  </a:lnTo>
                  <a:lnTo>
                    <a:pt x="144" y="264"/>
                  </a:lnTo>
                  <a:lnTo>
                    <a:pt x="152" y="368"/>
                  </a:lnTo>
                  <a:lnTo>
                    <a:pt x="136" y="464"/>
                  </a:lnTo>
                  <a:lnTo>
                    <a:pt x="104" y="584"/>
                  </a:lnTo>
                  <a:lnTo>
                    <a:pt x="96" y="656"/>
                  </a:lnTo>
                  <a:lnTo>
                    <a:pt x="112" y="672"/>
                  </a:lnTo>
                  <a:lnTo>
                    <a:pt x="232" y="680"/>
                  </a:lnTo>
                  <a:lnTo>
                    <a:pt x="296" y="696"/>
                  </a:lnTo>
                  <a:lnTo>
                    <a:pt x="288" y="712"/>
                  </a:lnTo>
                  <a:lnTo>
                    <a:pt x="216" y="744"/>
                  </a:lnTo>
                  <a:lnTo>
                    <a:pt x="176" y="736"/>
                  </a:lnTo>
                  <a:lnTo>
                    <a:pt x="128" y="704"/>
                  </a:lnTo>
                  <a:lnTo>
                    <a:pt x="32" y="680"/>
                  </a:lnTo>
                  <a:lnTo>
                    <a:pt x="32" y="656"/>
                  </a:lnTo>
                  <a:lnTo>
                    <a:pt x="64" y="624"/>
                  </a:lnTo>
                  <a:lnTo>
                    <a:pt x="88" y="528"/>
                  </a:lnTo>
                  <a:lnTo>
                    <a:pt x="112" y="392"/>
                  </a:lnTo>
                  <a:lnTo>
                    <a:pt x="112" y="304"/>
                  </a:lnTo>
                  <a:lnTo>
                    <a:pt x="96" y="184"/>
                  </a:lnTo>
                  <a:lnTo>
                    <a:pt x="24" y="72"/>
                  </a:lnTo>
                  <a:lnTo>
                    <a:pt x="0" y="1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1"/>
            <p:cNvSpPr>
              <a:spLocks/>
            </p:cNvSpPr>
            <p:nvPr/>
          </p:nvSpPr>
          <p:spPr bwMode="auto">
            <a:xfrm>
              <a:off x="3520" y="2536"/>
              <a:ext cx="296" cy="744"/>
            </a:xfrm>
            <a:custGeom>
              <a:avLst/>
              <a:gdLst>
                <a:gd name="T0" fmla="*/ 272 w 296"/>
                <a:gd name="T1" fmla="*/ 0 h 744"/>
                <a:gd name="T2" fmla="*/ 224 w 296"/>
                <a:gd name="T3" fmla="*/ 24 h 744"/>
                <a:gd name="T4" fmla="*/ 208 w 296"/>
                <a:gd name="T5" fmla="*/ 48 h 744"/>
                <a:gd name="T6" fmla="*/ 184 w 296"/>
                <a:gd name="T7" fmla="*/ 104 h 744"/>
                <a:gd name="T8" fmla="*/ 152 w 296"/>
                <a:gd name="T9" fmla="*/ 264 h 744"/>
                <a:gd name="T10" fmla="*/ 144 w 296"/>
                <a:gd name="T11" fmla="*/ 368 h 744"/>
                <a:gd name="T12" fmla="*/ 160 w 296"/>
                <a:gd name="T13" fmla="*/ 464 h 744"/>
                <a:gd name="T14" fmla="*/ 192 w 296"/>
                <a:gd name="T15" fmla="*/ 584 h 744"/>
                <a:gd name="T16" fmla="*/ 200 w 296"/>
                <a:gd name="T17" fmla="*/ 656 h 744"/>
                <a:gd name="T18" fmla="*/ 184 w 296"/>
                <a:gd name="T19" fmla="*/ 672 h 744"/>
                <a:gd name="T20" fmla="*/ 64 w 296"/>
                <a:gd name="T21" fmla="*/ 680 h 744"/>
                <a:gd name="T22" fmla="*/ 0 w 296"/>
                <a:gd name="T23" fmla="*/ 696 h 744"/>
                <a:gd name="T24" fmla="*/ 8 w 296"/>
                <a:gd name="T25" fmla="*/ 712 h 744"/>
                <a:gd name="T26" fmla="*/ 80 w 296"/>
                <a:gd name="T27" fmla="*/ 744 h 744"/>
                <a:gd name="T28" fmla="*/ 120 w 296"/>
                <a:gd name="T29" fmla="*/ 736 h 744"/>
                <a:gd name="T30" fmla="*/ 168 w 296"/>
                <a:gd name="T31" fmla="*/ 704 h 744"/>
                <a:gd name="T32" fmla="*/ 264 w 296"/>
                <a:gd name="T33" fmla="*/ 680 h 744"/>
                <a:gd name="T34" fmla="*/ 264 w 296"/>
                <a:gd name="T35" fmla="*/ 656 h 744"/>
                <a:gd name="T36" fmla="*/ 232 w 296"/>
                <a:gd name="T37" fmla="*/ 624 h 744"/>
                <a:gd name="T38" fmla="*/ 208 w 296"/>
                <a:gd name="T39" fmla="*/ 528 h 744"/>
                <a:gd name="T40" fmla="*/ 184 w 296"/>
                <a:gd name="T41" fmla="*/ 392 h 744"/>
                <a:gd name="T42" fmla="*/ 184 w 296"/>
                <a:gd name="T43" fmla="*/ 304 h 744"/>
                <a:gd name="T44" fmla="*/ 200 w 296"/>
                <a:gd name="T45" fmla="*/ 184 h 744"/>
                <a:gd name="T46" fmla="*/ 272 w 296"/>
                <a:gd name="T47" fmla="*/ 72 h 744"/>
                <a:gd name="T48" fmla="*/ 296 w 296"/>
                <a:gd name="T49" fmla="*/ 16 h 744"/>
                <a:gd name="T50" fmla="*/ 272 w 296"/>
                <a:gd name="T51" fmla="*/ 0 h 7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6" h="744">
                  <a:moveTo>
                    <a:pt x="272" y="0"/>
                  </a:moveTo>
                  <a:lnTo>
                    <a:pt x="224" y="24"/>
                  </a:lnTo>
                  <a:lnTo>
                    <a:pt x="208" y="48"/>
                  </a:lnTo>
                  <a:lnTo>
                    <a:pt x="184" y="104"/>
                  </a:lnTo>
                  <a:lnTo>
                    <a:pt x="152" y="264"/>
                  </a:lnTo>
                  <a:lnTo>
                    <a:pt x="144" y="368"/>
                  </a:lnTo>
                  <a:lnTo>
                    <a:pt x="160" y="464"/>
                  </a:lnTo>
                  <a:lnTo>
                    <a:pt x="192" y="584"/>
                  </a:lnTo>
                  <a:lnTo>
                    <a:pt x="200" y="656"/>
                  </a:lnTo>
                  <a:lnTo>
                    <a:pt x="184" y="672"/>
                  </a:lnTo>
                  <a:lnTo>
                    <a:pt x="64" y="680"/>
                  </a:lnTo>
                  <a:lnTo>
                    <a:pt x="0" y="696"/>
                  </a:lnTo>
                  <a:lnTo>
                    <a:pt x="8" y="712"/>
                  </a:lnTo>
                  <a:lnTo>
                    <a:pt x="80" y="744"/>
                  </a:lnTo>
                  <a:lnTo>
                    <a:pt x="120" y="736"/>
                  </a:lnTo>
                  <a:lnTo>
                    <a:pt x="168" y="704"/>
                  </a:lnTo>
                  <a:lnTo>
                    <a:pt x="264" y="680"/>
                  </a:lnTo>
                  <a:lnTo>
                    <a:pt x="264" y="656"/>
                  </a:lnTo>
                  <a:lnTo>
                    <a:pt x="232" y="624"/>
                  </a:lnTo>
                  <a:lnTo>
                    <a:pt x="208" y="528"/>
                  </a:lnTo>
                  <a:lnTo>
                    <a:pt x="184" y="392"/>
                  </a:lnTo>
                  <a:lnTo>
                    <a:pt x="184" y="304"/>
                  </a:lnTo>
                  <a:lnTo>
                    <a:pt x="200" y="184"/>
                  </a:lnTo>
                  <a:lnTo>
                    <a:pt x="272" y="72"/>
                  </a:lnTo>
                  <a:lnTo>
                    <a:pt x="296" y="16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2"/>
            <p:cNvSpPr>
              <a:spLocks/>
            </p:cNvSpPr>
            <p:nvPr/>
          </p:nvSpPr>
          <p:spPr bwMode="auto">
            <a:xfrm>
              <a:off x="3840" y="2040"/>
              <a:ext cx="280" cy="648"/>
            </a:xfrm>
            <a:custGeom>
              <a:avLst/>
              <a:gdLst>
                <a:gd name="T0" fmla="*/ 0 w 280"/>
                <a:gd name="T1" fmla="*/ 0 h 648"/>
                <a:gd name="T2" fmla="*/ 48 w 280"/>
                <a:gd name="T3" fmla="*/ 0 h 648"/>
                <a:gd name="T4" fmla="*/ 112 w 280"/>
                <a:gd name="T5" fmla="*/ 24 h 648"/>
                <a:gd name="T6" fmla="*/ 176 w 280"/>
                <a:gd name="T7" fmla="*/ 80 h 648"/>
                <a:gd name="T8" fmla="*/ 232 w 280"/>
                <a:gd name="T9" fmla="*/ 184 h 648"/>
                <a:gd name="T10" fmla="*/ 264 w 280"/>
                <a:gd name="T11" fmla="*/ 264 h 648"/>
                <a:gd name="T12" fmla="*/ 280 w 280"/>
                <a:gd name="T13" fmla="*/ 336 h 648"/>
                <a:gd name="T14" fmla="*/ 280 w 280"/>
                <a:gd name="T15" fmla="*/ 360 h 648"/>
                <a:gd name="T16" fmla="*/ 256 w 280"/>
                <a:gd name="T17" fmla="*/ 416 h 648"/>
                <a:gd name="T18" fmla="*/ 184 w 280"/>
                <a:gd name="T19" fmla="*/ 464 h 648"/>
                <a:gd name="T20" fmla="*/ 104 w 280"/>
                <a:gd name="T21" fmla="*/ 496 h 648"/>
                <a:gd name="T22" fmla="*/ 96 w 280"/>
                <a:gd name="T23" fmla="*/ 512 h 648"/>
                <a:gd name="T24" fmla="*/ 136 w 280"/>
                <a:gd name="T25" fmla="*/ 552 h 648"/>
                <a:gd name="T26" fmla="*/ 168 w 280"/>
                <a:gd name="T27" fmla="*/ 608 h 648"/>
                <a:gd name="T28" fmla="*/ 168 w 280"/>
                <a:gd name="T29" fmla="*/ 648 h 648"/>
                <a:gd name="T30" fmla="*/ 152 w 280"/>
                <a:gd name="T31" fmla="*/ 640 h 648"/>
                <a:gd name="T32" fmla="*/ 144 w 280"/>
                <a:gd name="T33" fmla="*/ 608 h 648"/>
                <a:gd name="T34" fmla="*/ 104 w 280"/>
                <a:gd name="T35" fmla="*/ 560 h 648"/>
                <a:gd name="T36" fmla="*/ 56 w 280"/>
                <a:gd name="T37" fmla="*/ 520 h 648"/>
                <a:gd name="T38" fmla="*/ 64 w 280"/>
                <a:gd name="T39" fmla="*/ 480 h 648"/>
                <a:gd name="T40" fmla="*/ 120 w 280"/>
                <a:gd name="T41" fmla="*/ 456 h 648"/>
                <a:gd name="T42" fmla="*/ 192 w 280"/>
                <a:gd name="T43" fmla="*/ 424 h 648"/>
                <a:gd name="T44" fmla="*/ 240 w 280"/>
                <a:gd name="T45" fmla="*/ 368 h 648"/>
                <a:gd name="T46" fmla="*/ 248 w 280"/>
                <a:gd name="T47" fmla="*/ 328 h 648"/>
                <a:gd name="T48" fmla="*/ 224 w 280"/>
                <a:gd name="T49" fmla="*/ 256 h 648"/>
                <a:gd name="T50" fmla="*/ 176 w 280"/>
                <a:gd name="T51" fmla="*/ 176 h 648"/>
                <a:gd name="T52" fmla="*/ 128 w 280"/>
                <a:gd name="T53" fmla="*/ 112 h 648"/>
                <a:gd name="T54" fmla="*/ 48 w 280"/>
                <a:gd name="T55" fmla="*/ 64 h 648"/>
                <a:gd name="T56" fmla="*/ 0 w 280"/>
                <a:gd name="T57" fmla="*/ 24 h 648"/>
                <a:gd name="T58" fmla="*/ 0 w 280"/>
                <a:gd name="T59" fmla="*/ 0 h 6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80" h="648">
                  <a:moveTo>
                    <a:pt x="0" y="0"/>
                  </a:moveTo>
                  <a:lnTo>
                    <a:pt x="48" y="0"/>
                  </a:lnTo>
                  <a:lnTo>
                    <a:pt x="112" y="24"/>
                  </a:lnTo>
                  <a:lnTo>
                    <a:pt x="176" y="80"/>
                  </a:lnTo>
                  <a:lnTo>
                    <a:pt x="232" y="184"/>
                  </a:lnTo>
                  <a:lnTo>
                    <a:pt x="264" y="264"/>
                  </a:lnTo>
                  <a:lnTo>
                    <a:pt x="280" y="336"/>
                  </a:lnTo>
                  <a:lnTo>
                    <a:pt x="280" y="360"/>
                  </a:lnTo>
                  <a:lnTo>
                    <a:pt x="256" y="416"/>
                  </a:lnTo>
                  <a:lnTo>
                    <a:pt x="184" y="464"/>
                  </a:lnTo>
                  <a:lnTo>
                    <a:pt x="104" y="496"/>
                  </a:lnTo>
                  <a:lnTo>
                    <a:pt x="96" y="512"/>
                  </a:lnTo>
                  <a:lnTo>
                    <a:pt x="136" y="552"/>
                  </a:lnTo>
                  <a:lnTo>
                    <a:pt x="168" y="608"/>
                  </a:lnTo>
                  <a:lnTo>
                    <a:pt x="168" y="648"/>
                  </a:lnTo>
                  <a:lnTo>
                    <a:pt x="152" y="640"/>
                  </a:lnTo>
                  <a:lnTo>
                    <a:pt x="144" y="608"/>
                  </a:lnTo>
                  <a:lnTo>
                    <a:pt x="104" y="560"/>
                  </a:lnTo>
                  <a:lnTo>
                    <a:pt x="56" y="520"/>
                  </a:lnTo>
                  <a:lnTo>
                    <a:pt x="64" y="480"/>
                  </a:lnTo>
                  <a:lnTo>
                    <a:pt x="120" y="456"/>
                  </a:lnTo>
                  <a:lnTo>
                    <a:pt x="192" y="424"/>
                  </a:lnTo>
                  <a:lnTo>
                    <a:pt x="240" y="368"/>
                  </a:lnTo>
                  <a:lnTo>
                    <a:pt x="248" y="328"/>
                  </a:lnTo>
                  <a:lnTo>
                    <a:pt x="224" y="256"/>
                  </a:lnTo>
                  <a:lnTo>
                    <a:pt x="176" y="176"/>
                  </a:lnTo>
                  <a:lnTo>
                    <a:pt x="128" y="112"/>
                  </a:lnTo>
                  <a:lnTo>
                    <a:pt x="48" y="64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2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87400" y="628650"/>
            <a:ext cx="5715000" cy="1143000"/>
          </a:xfrm>
        </p:spPr>
        <p:txBody>
          <a:bodyPr/>
          <a:lstStyle/>
          <a:p>
            <a:r>
              <a:rPr lang="en-US" altLang="en-US" sz="2400" smtClean="0">
                <a:solidFill>
                  <a:schemeClr val="tx1"/>
                </a:solidFill>
              </a:rPr>
              <a:t>Get your PhD in Imparfait!</a:t>
            </a: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541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73200" y="1828800"/>
            <a:ext cx="619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/>
              <a:t>Get your PhD in Imparfait!</a:t>
            </a:r>
          </a:p>
          <a:p>
            <a:pPr>
              <a:spcBef>
                <a:spcPct val="50000"/>
              </a:spcBef>
            </a:pPr>
            <a:endParaRPr lang="en-US" altLang="en-US" b="0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6146800" y="628650"/>
            <a:ext cx="1862667" cy="2076450"/>
            <a:chOff x="3360" y="1536"/>
            <a:chExt cx="880" cy="1744"/>
          </a:xfrm>
        </p:grpSpPr>
        <p:sp>
          <p:nvSpPr>
            <p:cNvPr id="3077" name="Freeform 4"/>
            <p:cNvSpPr>
              <a:spLocks/>
            </p:cNvSpPr>
            <p:nvPr/>
          </p:nvSpPr>
          <p:spPr bwMode="auto">
            <a:xfrm>
              <a:off x="3576" y="1536"/>
              <a:ext cx="664" cy="400"/>
            </a:xfrm>
            <a:custGeom>
              <a:avLst/>
              <a:gdLst>
                <a:gd name="T0" fmla="*/ 248 w 664"/>
                <a:gd name="T1" fmla="*/ 208 h 400"/>
                <a:gd name="T2" fmla="*/ 64 w 664"/>
                <a:gd name="T3" fmla="*/ 136 h 400"/>
                <a:gd name="T4" fmla="*/ 144 w 664"/>
                <a:gd name="T5" fmla="*/ 88 h 400"/>
                <a:gd name="T6" fmla="*/ 224 w 664"/>
                <a:gd name="T7" fmla="*/ 64 h 400"/>
                <a:gd name="T8" fmla="*/ 352 w 664"/>
                <a:gd name="T9" fmla="*/ 40 h 400"/>
                <a:gd name="T10" fmla="*/ 440 w 664"/>
                <a:gd name="T11" fmla="*/ 80 h 400"/>
                <a:gd name="T12" fmla="*/ 528 w 664"/>
                <a:gd name="T13" fmla="*/ 120 h 400"/>
                <a:gd name="T14" fmla="*/ 576 w 664"/>
                <a:gd name="T15" fmla="*/ 144 h 400"/>
                <a:gd name="T16" fmla="*/ 512 w 664"/>
                <a:gd name="T17" fmla="*/ 168 h 400"/>
                <a:gd name="T18" fmla="*/ 432 w 664"/>
                <a:gd name="T19" fmla="*/ 192 h 400"/>
                <a:gd name="T20" fmla="*/ 360 w 664"/>
                <a:gd name="T21" fmla="*/ 200 h 400"/>
                <a:gd name="T22" fmla="*/ 376 w 664"/>
                <a:gd name="T23" fmla="*/ 240 h 400"/>
                <a:gd name="T24" fmla="*/ 472 w 664"/>
                <a:gd name="T25" fmla="*/ 200 h 400"/>
                <a:gd name="T26" fmla="*/ 576 w 664"/>
                <a:gd name="T27" fmla="*/ 176 h 400"/>
                <a:gd name="T28" fmla="*/ 664 w 664"/>
                <a:gd name="T29" fmla="*/ 160 h 400"/>
                <a:gd name="T30" fmla="*/ 640 w 664"/>
                <a:gd name="T31" fmla="*/ 144 h 400"/>
                <a:gd name="T32" fmla="*/ 528 w 664"/>
                <a:gd name="T33" fmla="*/ 96 h 400"/>
                <a:gd name="T34" fmla="*/ 408 w 664"/>
                <a:gd name="T35" fmla="*/ 40 h 400"/>
                <a:gd name="T36" fmla="*/ 360 w 664"/>
                <a:gd name="T37" fmla="*/ 0 h 400"/>
                <a:gd name="T38" fmla="*/ 256 w 664"/>
                <a:gd name="T39" fmla="*/ 32 h 400"/>
                <a:gd name="T40" fmla="*/ 152 w 664"/>
                <a:gd name="T41" fmla="*/ 64 h 400"/>
                <a:gd name="T42" fmla="*/ 64 w 664"/>
                <a:gd name="T43" fmla="*/ 104 h 400"/>
                <a:gd name="T44" fmla="*/ 0 w 664"/>
                <a:gd name="T45" fmla="*/ 136 h 400"/>
                <a:gd name="T46" fmla="*/ 80 w 664"/>
                <a:gd name="T47" fmla="*/ 168 h 400"/>
                <a:gd name="T48" fmla="*/ 80 w 664"/>
                <a:gd name="T49" fmla="*/ 296 h 400"/>
                <a:gd name="T50" fmla="*/ 8 w 664"/>
                <a:gd name="T51" fmla="*/ 360 h 400"/>
                <a:gd name="T52" fmla="*/ 24 w 664"/>
                <a:gd name="T53" fmla="*/ 376 h 400"/>
                <a:gd name="T54" fmla="*/ 72 w 664"/>
                <a:gd name="T55" fmla="*/ 328 h 400"/>
                <a:gd name="T56" fmla="*/ 56 w 664"/>
                <a:gd name="T57" fmla="*/ 392 h 400"/>
                <a:gd name="T58" fmla="*/ 80 w 664"/>
                <a:gd name="T59" fmla="*/ 400 h 400"/>
                <a:gd name="T60" fmla="*/ 96 w 664"/>
                <a:gd name="T61" fmla="*/ 320 h 400"/>
                <a:gd name="T62" fmla="*/ 112 w 664"/>
                <a:gd name="T63" fmla="*/ 360 h 400"/>
                <a:gd name="T64" fmla="*/ 136 w 664"/>
                <a:gd name="T65" fmla="*/ 320 h 400"/>
                <a:gd name="T66" fmla="*/ 96 w 664"/>
                <a:gd name="T67" fmla="*/ 296 h 400"/>
                <a:gd name="T68" fmla="*/ 104 w 664"/>
                <a:gd name="T69" fmla="*/ 176 h 400"/>
                <a:gd name="T70" fmla="*/ 240 w 664"/>
                <a:gd name="T71" fmla="*/ 232 h 400"/>
                <a:gd name="T72" fmla="*/ 248 w 664"/>
                <a:gd name="T73" fmla="*/ 208 h 4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64" h="400">
                  <a:moveTo>
                    <a:pt x="248" y="208"/>
                  </a:moveTo>
                  <a:lnTo>
                    <a:pt x="64" y="136"/>
                  </a:lnTo>
                  <a:lnTo>
                    <a:pt x="144" y="88"/>
                  </a:lnTo>
                  <a:lnTo>
                    <a:pt x="224" y="64"/>
                  </a:lnTo>
                  <a:lnTo>
                    <a:pt x="352" y="40"/>
                  </a:lnTo>
                  <a:lnTo>
                    <a:pt x="440" y="80"/>
                  </a:lnTo>
                  <a:lnTo>
                    <a:pt x="528" y="120"/>
                  </a:lnTo>
                  <a:lnTo>
                    <a:pt x="576" y="144"/>
                  </a:lnTo>
                  <a:lnTo>
                    <a:pt x="512" y="168"/>
                  </a:lnTo>
                  <a:lnTo>
                    <a:pt x="432" y="192"/>
                  </a:lnTo>
                  <a:lnTo>
                    <a:pt x="360" y="200"/>
                  </a:lnTo>
                  <a:lnTo>
                    <a:pt x="376" y="240"/>
                  </a:lnTo>
                  <a:lnTo>
                    <a:pt x="472" y="200"/>
                  </a:lnTo>
                  <a:lnTo>
                    <a:pt x="576" y="176"/>
                  </a:lnTo>
                  <a:lnTo>
                    <a:pt x="664" y="160"/>
                  </a:lnTo>
                  <a:lnTo>
                    <a:pt x="640" y="144"/>
                  </a:lnTo>
                  <a:lnTo>
                    <a:pt x="528" y="96"/>
                  </a:lnTo>
                  <a:lnTo>
                    <a:pt x="408" y="40"/>
                  </a:lnTo>
                  <a:lnTo>
                    <a:pt x="360" y="0"/>
                  </a:lnTo>
                  <a:lnTo>
                    <a:pt x="256" y="32"/>
                  </a:lnTo>
                  <a:lnTo>
                    <a:pt x="152" y="64"/>
                  </a:lnTo>
                  <a:lnTo>
                    <a:pt x="64" y="104"/>
                  </a:lnTo>
                  <a:lnTo>
                    <a:pt x="0" y="136"/>
                  </a:lnTo>
                  <a:lnTo>
                    <a:pt x="80" y="168"/>
                  </a:lnTo>
                  <a:lnTo>
                    <a:pt x="80" y="296"/>
                  </a:lnTo>
                  <a:lnTo>
                    <a:pt x="8" y="360"/>
                  </a:lnTo>
                  <a:lnTo>
                    <a:pt x="24" y="376"/>
                  </a:lnTo>
                  <a:lnTo>
                    <a:pt x="72" y="328"/>
                  </a:lnTo>
                  <a:lnTo>
                    <a:pt x="56" y="392"/>
                  </a:lnTo>
                  <a:lnTo>
                    <a:pt x="80" y="400"/>
                  </a:lnTo>
                  <a:lnTo>
                    <a:pt x="96" y="320"/>
                  </a:lnTo>
                  <a:lnTo>
                    <a:pt x="112" y="360"/>
                  </a:lnTo>
                  <a:lnTo>
                    <a:pt x="136" y="320"/>
                  </a:lnTo>
                  <a:lnTo>
                    <a:pt x="96" y="296"/>
                  </a:lnTo>
                  <a:lnTo>
                    <a:pt x="104" y="176"/>
                  </a:lnTo>
                  <a:lnTo>
                    <a:pt x="240" y="232"/>
                  </a:lnTo>
                  <a:lnTo>
                    <a:pt x="248" y="20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5"/>
            <p:cNvSpPr>
              <a:spLocks/>
            </p:cNvSpPr>
            <p:nvPr/>
          </p:nvSpPr>
          <p:spPr bwMode="auto">
            <a:xfrm>
              <a:off x="3760" y="1640"/>
              <a:ext cx="336" cy="328"/>
            </a:xfrm>
            <a:custGeom>
              <a:avLst/>
              <a:gdLst>
                <a:gd name="T0" fmla="*/ 224 w 336"/>
                <a:gd name="T1" fmla="*/ 168 h 328"/>
                <a:gd name="T2" fmla="*/ 224 w 336"/>
                <a:gd name="T3" fmla="*/ 104 h 328"/>
                <a:gd name="T4" fmla="*/ 208 w 336"/>
                <a:gd name="T5" fmla="*/ 40 h 328"/>
                <a:gd name="T6" fmla="*/ 176 w 336"/>
                <a:gd name="T7" fmla="*/ 8 h 328"/>
                <a:gd name="T8" fmla="*/ 128 w 336"/>
                <a:gd name="T9" fmla="*/ 0 h 328"/>
                <a:gd name="T10" fmla="*/ 64 w 336"/>
                <a:gd name="T11" fmla="*/ 24 h 328"/>
                <a:gd name="T12" fmla="*/ 16 w 336"/>
                <a:gd name="T13" fmla="*/ 64 h 328"/>
                <a:gd name="T14" fmla="*/ 0 w 336"/>
                <a:gd name="T15" fmla="*/ 152 h 328"/>
                <a:gd name="T16" fmla="*/ 8 w 336"/>
                <a:gd name="T17" fmla="*/ 248 h 328"/>
                <a:gd name="T18" fmla="*/ 40 w 336"/>
                <a:gd name="T19" fmla="*/ 296 h 328"/>
                <a:gd name="T20" fmla="*/ 88 w 336"/>
                <a:gd name="T21" fmla="*/ 328 h 328"/>
                <a:gd name="T22" fmla="*/ 152 w 336"/>
                <a:gd name="T23" fmla="*/ 304 h 328"/>
                <a:gd name="T24" fmla="*/ 200 w 336"/>
                <a:gd name="T25" fmla="*/ 264 h 328"/>
                <a:gd name="T26" fmla="*/ 216 w 336"/>
                <a:gd name="T27" fmla="*/ 216 h 328"/>
                <a:gd name="T28" fmla="*/ 288 w 336"/>
                <a:gd name="T29" fmla="*/ 264 h 328"/>
                <a:gd name="T30" fmla="*/ 320 w 336"/>
                <a:gd name="T31" fmla="*/ 288 h 328"/>
                <a:gd name="T32" fmla="*/ 336 w 336"/>
                <a:gd name="T33" fmla="*/ 288 h 328"/>
                <a:gd name="T34" fmla="*/ 328 w 336"/>
                <a:gd name="T35" fmla="*/ 240 h 328"/>
                <a:gd name="T36" fmla="*/ 288 w 336"/>
                <a:gd name="T37" fmla="*/ 224 h 328"/>
                <a:gd name="T38" fmla="*/ 224 w 336"/>
                <a:gd name="T39" fmla="*/ 168 h 3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6" h="328">
                  <a:moveTo>
                    <a:pt x="224" y="168"/>
                  </a:moveTo>
                  <a:lnTo>
                    <a:pt x="224" y="104"/>
                  </a:lnTo>
                  <a:lnTo>
                    <a:pt x="208" y="40"/>
                  </a:lnTo>
                  <a:lnTo>
                    <a:pt x="176" y="8"/>
                  </a:lnTo>
                  <a:lnTo>
                    <a:pt x="128" y="0"/>
                  </a:lnTo>
                  <a:lnTo>
                    <a:pt x="64" y="24"/>
                  </a:lnTo>
                  <a:lnTo>
                    <a:pt x="16" y="64"/>
                  </a:lnTo>
                  <a:lnTo>
                    <a:pt x="0" y="152"/>
                  </a:lnTo>
                  <a:lnTo>
                    <a:pt x="8" y="248"/>
                  </a:lnTo>
                  <a:lnTo>
                    <a:pt x="40" y="296"/>
                  </a:lnTo>
                  <a:lnTo>
                    <a:pt x="88" y="328"/>
                  </a:lnTo>
                  <a:lnTo>
                    <a:pt x="152" y="304"/>
                  </a:lnTo>
                  <a:lnTo>
                    <a:pt x="200" y="264"/>
                  </a:lnTo>
                  <a:lnTo>
                    <a:pt x="216" y="216"/>
                  </a:lnTo>
                  <a:lnTo>
                    <a:pt x="288" y="264"/>
                  </a:lnTo>
                  <a:lnTo>
                    <a:pt x="320" y="288"/>
                  </a:lnTo>
                  <a:lnTo>
                    <a:pt x="336" y="288"/>
                  </a:lnTo>
                  <a:lnTo>
                    <a:pt x="328" y="240"/>
                  </a:lnTo>
                  <a:lnTo>
                    <a:pt x="288" y="224"/>
                  </a:lnTo>
                  <a:lnTo>
                    <a:pt x="224" y="168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Freeform 6"/>
            <p:cNvSpPr>
              <a:spLocks/>
            </p:cNvSpPr>
            <p:nvPr/>
          </p:nvSpPr>
          <p:spPr bwMode="auto">
            <a:xfrm>
              <a:off x="3368" y="1944"/>
              <a:ext cx="184" cy="512"/>
            </a:xfrm>
            <a:custGeom>
              <a:avLst/>
              <a:gdLst>
                <a:gd name="T0" fmla="*/ 104 w 184"/>
                <a:gd name="T1" fmla="*/ 256 h 512"/>
                <a:gd name="T2" fmla="*/ 112 w 184"/>
                <a:gd name="T3" fmla="*/ 200 h 512"/>
                <a:gd name="T4" fmla="*/ 160 w 184"/>
                <a:gd name="T5" fmla="*/ 112 h 512"/>
                <a:gd name="T6" fmla="*/ 184 w 184"/>
                <a:gd name="T7" fmla="*/ 56 h 512"/>
                <a:gd name="T8" fmla="*/ 176 w 184"/>
                <a:gd name="T9" fmla="*/ 16 h 512"/>
                <a:gd name="T10" fmla="*/ 144 w 184"/>
                <a:gd name="T11" fmla="*/ 0 h 512"/>
                <a:gd name="T12" fmla="*/ 96 w 184"/>
                <a:gd name="T13" fmla="*/ 16 h 512"/>
                <a:gd name="T14" fmla="*/ 56 w 184"/>
                <a:gd name="T15" fmla="*/ 64 h 512"/>
                <a:gd name="T16" fmla="*/ 48 w 184"/>
                <a:gd name="T17" fmla="*/ 88 h 512"/>
                <a:gd name="T18" fmla="*/ 48 w 184"/>
                <a:gd name="T19" fmla="*/ 128 h 512"/>
                <a:gd name="T20" fmla="*/ 64 w 184"/>
                <a:gd name="T21" fmla="*/ 200 h 512"/>
                <a:gd name="T22" fmla="*/ 56 w 184"/>
                <a:gd name="T23" fmla="*/ 280 h 512"/>
                <a:gd name="T24" fmla="*/ 24 w 184"/>
                <a:gd name="T25" fmla="*/ 384 h 512"/>
                <a:gd name="T26" fmla="*/ 0 w 184"/>
                <a:gd name="T27" fmla="*/ 464 h 512"/>
                <a:gd name="T28" fmla="*/ 8 w 184"/>
                <a:gd name="T29" fmla="*/ 488 h 512"/>
                <a:gd name="T30" fmla="*/ 48 w 184"/>
                <a:gd name="T31" fmla="*/ 512 h 512"/>
                <a:gd name="T32" fmla="*/ 104 w 184"/>
                <a:gd name="T33" fmla="*/ 488 h 512"/>
                <a:gd name="T34" fmla="*/ 128 w 184"/>
                <a:gd name="T35" fmla="*/ 456 h 512"/>
                <a:gd name="T36" fmla="*/ 128 w 184"/>
                <a:gd name="T37" fmla="*/ 408 h 512"/>
                <a:gd name="T38" fmla="*/ 96 w 184"/>
                <a:gd name="T39" fmla="*/ 344 h 512"/>
                <a:gd name="T40" fmla="*/ 88 w 184"/>
                <a:gd name="T41" fmla="*/ 272 h 512"/>
                <a:gd name="T42" fmla="*/ 112 w 184"/>
                <a:gd name="T43" fmla="*/ 216 h 512"/>
                <a:gd name="T44" fmla="*/ 104 w 184"/>
                <a:gd name="T45" fmla="*/ 256 h 5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84" h="512">
                  <a:moveTo>
                    <a:pt x="104" y="256"/>
                  </a:moveTo>
                  <a:lnTo>
                    <a:pt x="112" y="200"/>
                  </a:lnTo>
                  <a:lnTo>
                    <a:pt x="160" y="112"/>
                  </a:lnTo>
                  <a:lnTo>
                    <a:pt x="184" y="56"/>
                  </a:lnTo>
                  <a:lnTo>
                    <a:pt x="176" y="16"/>
                  </a:lnTo>
                  <a:lnTo>
                    <a:pt x="144" y="0"/>
                  </a:lnTo>
                  <a:lnTo>
                    <a:pt x="96" y="16"/>
                  </a:lnTo>
                  <a:lnTo>
                    <a:pt x="56" y="64"/>
                  </a:lnTo>
                  <a:lnTo>
                    <a:pt x="48" y="88"/>
                  </a:lnTo>
                  <a:lnTo>
                    <a:pt x="48" y="128"/>
                  </a:lnTo>
                  <a:lnTo>
                    <a:pt x="64" y="200"/>
                  </a:lnTo>
                  <a:lnTo>
                    <a:pt x="56" y="280"/>
                  </a:lnTo>
                  <a:lnTo>
                    <a:pt x="24" y="384"/>
                  </a:lnTo>
                  <a:lnTo>
                    <a:pt x="0" y="464"/>
                  </a:lnTo>
                  <a:lnTo>
                    <a:pt x="8" y="488"/>
                  </a:lnTo>
                  <a:lnTo>
                    <a:pt x="48" y="512"/>
                  </a:lnTo>
                  <a:lnTo>
                    <a:pt x="104" y="488"/>
                  </a:lnTo>
                  <a:lnTo>
                    <a:pt x="128" y="456"/>
                  </a:lnTo>
                  <a:lnTo>
                    <a:pt x="128" y="408"/>
                  </a:lnTo>
                  <a:lnTo>
                    <a:pt x="96" y="344"/>
                  </a:lnTo>
                  <a:lnTo>
                    <a:pt x="88" y="272"/>
                  </a:lnTo>
                  <a:lnTo>
                    <a:pt x="112" y="216"/>
                  </a:lnTo>
                  <a:lnTo>
                    <a:pt x="104" y="256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7"/>
            <p:cNvSpPr>
              <a:spLocks/>
            </p:cNvSpPr>
            <p:nvPr/>
          </p:nvSpPr>
          <p:spPr bwMode="auto">
            <a:xfrm>
              <a:off x="3360" y="1936"/>
              <a:ext cx="200" cy="520"/>
            </a:xfrm>
            <a:custGeom>
              <a:avLst/>
              <a:gdLst>
                <a:gd name="T0" fmla="*/ 56 w 200"/>
                <a:gd name="T1" fmla="*/ 112 h 520"/>
                <a:gd name="T2" fmla="*/ 96 w 200"/>
                <a:gd name="T3" fmla="*/ 120 h 520"/>
                <a:gd name="T4" fmla="*/ 128 w 200"/>
                <a:gd name="T5" fmla="*/ 112 h 520"/>
                <a:gd name="T6" fmla="*/ 144 w 200"/>
                <a:gd name="T7" fmla="*/ 104 h 520"/>
                <a:gd name="T8" fmla="*/ 152 w 200"/>
                <a:gd name="T9" fmla="*/ 72 h 520"/>
                <a:gd name="T10" fmla="*/ 136 w 200"/>
                <a:gd name="T11" fmla="*/ 56 h 520"/>
                <a:gd name="T12" fmla="*/ 120 w 200"/>
                <a:gd name="T13" fmla="*/ 56 h 520"/>
                <a:gd name="T14" fmla="*/ 120 w 200"/>
                <a:gd name="T15" fmla="*/ 80 h 520"/>
                <a:gd name="T16" fmla="*/ 112 w 200"/>
                <a:gd name="T17" fmla="*/ 96 h 520"/>
                <a:gd name="T18" fmla="*/ 96 w 200"/>
                <a:gd name="T19" fmla="*/ 96 h 520"/>
                <a:gd name="T20" fmla="*/ 80 w 200"/>
                <a:gd name="T21" fmla="*/ 88 h 520"/>
                <a:gd name="T22" fmla="*/ 72 w 200"/>
                <a:gd name="T23" fmla="*/ 80 h 520"/>
                <a:gd name="T24" fmla="*/ 104 w 200"/>
                <a:gd name="T25" fmla="*/ 48 h 520"/>
                <a:gd name="T26" fmla="*/ 128 w 200"/>
                <a:gd name="T27" fmla="*/ 24 h 520"/>
                <a:gd name="T28" fmla="*/ 160 w 200"/>
                <a:gd name="T29" fmla="*/ 24 h 520"/>
                <a:gd name="T30" fmla="*/ 176 w 200"/>
                <a:gd name="T31" fmla="*/ 40 h 520"/>
                <a:gd name="T32" fmla="*/ 184 w 200"/>
                <a:gd name="T33" fmla="*/ 64 h 520"/>
                <a:gd name="T34" fmla="*/ 120 w 200"/>
                <a:gd name="T35" fmla="*/ 184 h 520"/>
                <a:gd name="T36" fmla="*/ 104 w 200"/>
                <a:gd name="T37" fmla="*/ 240 h 520"/>
                <a:gd name="T38" fmla="*/ 96 w 200"/>
                <a:gd name="T39" fmla="*/ 288 h 520"/>
                <a:gd name="T40" fmla="*/ 96 w 200"/>
                <a:gd name="T41" fmla="*/ 344 h 520"/>
                <a:gd name="T42" fmla="*/ 120 w 200"/>
                <a:gd name="T43" fmla="*/ 432 h 520"/>
                <a:gd name="T44" fmla="*/ 120 w 200"/>
                <a:gd name="T45" fmla="*/ 456 h 520"/>
                <a:gd name="T46" fmla="*/ 104 w 200"/>
                <a:gd name="T47" fmla="*/ 480 h 520"/>
                <a:gd name="T48" fmla="*/ 64 w 200"/>
                <a:gd name="T49" fmla="*/ 496 h 520"/>
                <a:gd name="T50" fmla="*/ 32 w 200"/>
                <a:gd name="T51" fmla="*/ 480 h 520"/>
                <a:gd name="T52" fmla="*/ 16 w 200"/>
                <a:gd name="T53" fmla="*/ 472 h 520"/>
                <a:gd name="T54" fmla="*/ 40 w 200"/>
                <a:gd name="T55" fmla="*/ 408 h 520"/>
                <a:gd name="T56" fmla="*/ 72 w 200"/>
                <a:gd name="T57" fmla="*/ 312 h 520"/>
                <a:gd name="T58" fmla="*/ 88 w 200"/>
                <a:gd name="T59" fmla="*/ 232 h 520"/>
                <a:gd name="T60" fmla="*/ 80 w 200"/>
                <a:gd name="T61" fmla="*/ 160 h 520"/>
                <a:gd name="T62" fmla="*/ 80 w 200"/>
                <a:gd name="T63" fmla="*/ 136 h 520"/>
                <a:gd name="T64" fmla="*/ 48 w 200"/>
                <a:gd name="T65" fmla="*/ 104 h 520"/>
                <a:gd name="T66" fmla="*/ 64 w 200"/>
                <a:gd name="T67" fmla="*/ 168 h 520"/>
                <a:gd name="T68" fmla="*/ 72 w 200"/>
                <a:gd name="T69" fmla="*/ 240 h 520"/>
                <a:gd name="T70" fmla="*/ 56 w 200"/>
                <a:gd name="T71" fmla="*/ 288 h 520"/>
                <a:gd name="T72" fmla="*/ 32 w 200"/>
                <a:gd name="T73" fmla="*/ 376 h 520"/>
                <a:gd name="T74" fmla="*/ 0 w 200"/>
                <a:gd name="T75" fmla="*/ 456 h 520"/>
                <a:gd name="T76" fmla="*/ 8 w 200"/>
                <a:gd name="T77" fmla="*/ 496 h 520"/>
                <a:gd name="T78" fmla="*/ 32 w 200"/>
                <a:gd name="T79" fmla="*/ 512 h 520"/>
                <a:gd name="T80" fmla="*/ 64 w 200"/>
                <a:gd name="T81" fmla="*/ 520 h 520"/>
                <a:gd name="T82" fmla="*/ 104 w 200"/>
                <a:gd name="T83" fmla="*/ 512 h 520"/>
                <a:gd name="T84" fmla="*/ 136 w 200"/>
                <a:gd name="T85" fmla="*/ 480 h 520"/>
                <a:gd name="T86" fmla="*/ 144 w 200"/>
                <a:gd name="T87" fmla="*/ 448 h 520"/>
                <a:gd name="T88" fmla="*/ 144 w 200"/>
                <a:gd name="T89" fmla="*/ 416 h 520"/>
                <a:gd name="T90" fmla="*/ 112 w 200"/>
                <a:gd name="T91" fmla="*/ 336 h 520"/>
                <a:gd name="T92" fmla="*/ 112 w 200"/>
                <a:gd name="T93" fmla="*/ 272 h 520"/>
                <a:gd name="T94" fmla="*/ 128 w 200"/>
                <a:gd name="T95" fmla="*/ 232 h 520"/>
                <a:gd name="T96" fmla="*/ 152 w 200"/>
                <a:gd name="T97" fmla="*/ 160 h 520"/>
                <a:gd name="T98" fmla="*/ 200 w 200"/>
                <a:gd name="T99" fmla="*/ 48 h 520"/>
                <a:gd name="T100" fmla="*/ 200 w 200"/>
                <a:gd name="T101" fmla="*/ 24 h 520"/>
                <a:gd name="T102" fmla="*/ 160 w 200"/>
                <a:gd name="T103" fmla="*/ 0 h 520"/>
                <a:gd name="T104" fmla="*/ 128 w 200"/>
                <a:gd name="T105" fmla="*/ 0 h 520"/>
                <a:gd name="T106" fmla="*/ 88 w 200"/>
                <a:gd name="T107" fmla="*/ 32 h 520"/>
                <a:gd name="T108" fmla="*/ 48 w 200"/>
                <a:gd name="T109" fmla="*/ 72 h 520"/>
                <a:gd name="T110" fmla="*/ 56 w 200"/>
                <a:gd name="T111" fmla="*/ 112 h 52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0" h="520">
                  <a:moveTo>
                    <a:pt x="56" y="112"/>
                  </a:moveTo>
                  <a:lnTo>
                    <a:pt x="96" y="120"/>
                  </a:lnTo>
                  <a:lnTo>
                    <a:pt x="128" y="112"/>
                  </a:lnTo>
                  <a:lnTo>
                    <a:pt x="144" y="104"/>
                  </a:lnTo>
                  <a:lnTo>
                    <a:pt x="152" y="72"/>
                  </a:lnTo>
                  <a:lnTo>
                    <a:pt x="136" y="56"/>
                  </a:lnTo>
                  <a:lnTo>
                    <a:pt x="120" y="56"/>
                  </a:lnTo>
                  <a:lnTo>
                    <a:pt x="120" y="80"/>
                  </a:lnTo>
                  <a:lnTo>
                    <a:pt x="112" y="96"/>
                  </a:lnTo>
                  <a:lnTo>
                    <a:pt x="96" y="96"/>
                  </a:lnTo>
                  <a:lnTo>
                    <a:pt x="80" y="88"/>
                  </a:lnTo>
                  <a:lnTo>
                    <a:pt x="72" y="80"/>
                  </a:lnTo>
                  <a:lnTo>
                    <a:pt x="104" y="48"/>
                  </a:lnTo>
                  <a:lnTo>
                    <a:pt x="128" y="24"/>
                  </a:lnTo>
                  <a:lnTo>
                    <a:pt x="160" y="24"/>
                  </a:lnTo>
                  <a:lnTo>
                    <a:pt x="176" y="40"/>
                  </a:lnTo>
                  <a:lnTo>
                    <a:pt x="184" y="64"/>
                  </a:lnTo>
                  <a:lnTo>
                    <a:pt x="120" y="184"/>
                  </a:lnTo>
                  <a:lnTo>
                    <a:pt x="104" y="240"/>
                  </a:lnTo>
                  <a:lnTo>
                    <a:pt x="96" y="288"/>
                  </a:lnTo>
                  <a:lnTo>
                    <a:pt x="96" y="344"/>
                  </a:lnTo>
                  <a:lnTo>
                    <a:pt x="120" y="432"/>
                  </a:lnTo>
                  <a:lnTo>
                    <a:pt x="120" y="456"/>
                  </a:lnTo>
                  <a:lnTo>
                    <a:pt x="104" y="480"/>
                  </a:lnTo>
                  <a:lnTo>
                    <a:pt x="64" y="496"/>
                  </a:lnTo>
                  <a:lnTo>
                    <a:pt x="32" y="480"/>
                  </a:lnTo>
                  <a:lnTo>
                    <a:pt x="16" y="472"/>
                  </a:lnTo>
                  <a:lnTo>
                    <a:pt x="40" y="408"/>
                  </a:lnTo>
                  <a:lnTo>
                    <a:pt x="72" y="312"/>
                  </a:lnTo>
                  <a:lnTo>
                    <a:pt x="88" y="232"/>
                  </a:lnTo>
                  <a:lnTo>
                    <a:pt x="80" y="160"/>
                  </a:lnTo>
                  <a:lnTo>
                    <a:pt x="80" y="136"/>
                  </a:lnTo>
                  <a:lnTo>
                    <a:pt x="48" y="104"/>
                  </a:lnTo>
                  <a:lnTo>
                    <a:pt x="64" y="168"/>
                  </a:lnTo>
                  <a:lnTo>
                    <a:pt x="72" y="240"/>
                  </a:lnTo>
                  <a:lnTo>
                    <a:pt x="56" y="288"/>
                  </a:lnTo>
                  <a:lnTo>
                    <a:pt x="32" y="376"/>
                  </a:lnTo>
                  <a:lnTo>
                    <a:pt x="0" y="456"/>
                  </a:lnTo>
                  <a:lnTo>
                    <a:pt x="8" y="496"/>
                  </a:lnTo>
                  <a:lnTo>
                    <a:pt x="32" y="512"/>
                  </a:lnTo>
                  <a:lnTo>
                    <a:pt x="64" y="520"/>
                  </a:lnTo>
                  <a:lnTo>
                    <a:pt x="104" y="512"/>
                  </a:lnTo>
                  <a:lnTo>
                    <a:pt x="136" y="480"/>
                  </a:lnTo>
                  <a:lnTo>
                    <a:pt x="144" y="448"/>
                  </a:lnTo>
                  <a:lnTo>
                    <a:pt x="144" y="416"/>
                  </a:lnTo>
                  <a:lnTo>
                    <a:pt x="112" y="336"/>
                  </a:lnTo>
                  <a:lnTo>
                    <a:pt x="112" y="272"/>
                  </a:lnTo>
                  <a:lnTo>
                    <a:pt x="128" y="232"/>
                  </a:lnTo>
                  <a:lnTo>
                    <a:pt x="152" y="160"/>
                  </a:lnTo>
                  <a:lnTo>
                    <a:pt x="200" y="48"/>
                  </a:lnTo>
                  <a:lnTo>
                    <a:pt x="200" y="24"/>
                  </a:lnTo>
                  <a:lnTo>
                    <a:pt x="160" y="0"/>
                  </a:lnTo>
                  <a:lnTo>
                    <a:pt x="128" y="0"/>
                  </a:lnTo>
                  <a:lnTo>
                    <a:pt x="88" y="32"/>
                  </a:lnTo>
                  <a:lnTo>
                    <a:pt x="48" y="72"/>
                  </a:lnTo>
                  <a:lnTo>
                    <a:pt x="56" y="112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8"/>
            <p:cNvSpPr>
              <a:spLocks/>
            </p:cNvSpPr>
            <p:nvPr/>
          </p:nvSpPr>
          <p:spPr bwMode="auto">
            <a:xfrm>
              <a:off x="3688" y="2016"/>
              <a:ext cx="288" cy="648"/>
            </a:xfrm>
            <a:custGeom>
              <a:avLst/>
              <a:gdLst>
                <a:gd name="T0" fmla="*/ 208 w 288"/>
                <a:gd name="T1" fmla="*/ 24 h 648"/>
                <a:gd name="T2" fmla="*/ 160 w 288"/>
                <a:gd name="T3" fmla="*/ 0 h 648"/>
                <a:gd name="T4" fmla="*/ 120 w 288"/>
                <a:gd name="T5" fmla="*/ 0 h 648"/>
                <a:gd name="T6" fmla="*/ 88 w 288"/>
                <a:gd name="T7" fmla="*/ 24 h 648"/>
                <a:gd name="T8" fmla="*/ 88 w 288"/>
                <a:gd name="T9" fmla="*/ 72 h 648"/>
                <a:gd name="T10" fmla="*/ 80 w 288"/>
                <a:gd name="T11" fmla="*/ 136 h 648"/>
                <a:gd name="T12" fmla="*/ 104 w 288"/>
                <a:gd name="T13" fmla="*/ 240 h 648"/>
                <a:gd name="T14" fmla="*/ 112 w 288"/>
                <a:gd name="T15" fmla="*/ 320 h 648"/>
                <a:gd name="T16" fmla="*/ 96 w 288"/>
                <a:gd name="T17" fmla="*/ 384 h 648"/>
                <a:gd name="T18" fmla="*/ 48 w 288"/>
                <a:gd name="T19" fmla="*/ 456 h 648"/>
                <a:gd name="T20" fmla="*/ 16 w 288"/>
                <a:gd name="T21" fmla="*/ 512 h 648"/>
                <a:gd name="T22" fmla="*/ 0 w 288"/>
                <a:gd name="T23" fmla="*/ 568 h 648"/>
                <a:gd name="T24" fmla="*/ 16 w 288"/>
                <a:gd name="T25" fmla="*/ 616 h 648"/>
                <a:gd name="T26" fmla="*/ 56 w 288"/>
                <a:gd name="T27" fmla="*/ 648 h 648"/>
                <a:gd name="T28" fmla="*/ 112 w 288"/>
                <a:gd name="T29" fmla="*/ 648 h 648"/>
                <a:gd name="T30" fmla="*/ 168 w 288"/>
                <a:gd name="T31" fmla="*/ 624 h 648"/>
                <a:gd name="T32" fmla="*/ 224 w 288"/>
                <a:gd name="T33" fmla="*/ 552 h 648"/>
                <a:gd name="T34" fmla="*/ 256 w 288"/>
                <a:gd name="T35" fmla="*/ 464 h 648"/>
                <a:gd name="T36" fmla="*/ 288 w 288"/>
                <a:gd name="T37" fmla="*/ 328 h 648"/>
                <a:gd name="T38" fmla="*/ 272 w 288"/>
                <a:gd name="T39" fmla="*/ 168 h 648"/>
                <a:gd name="T40" fmla="*/ 232 w 288"/>
                <a:gd name="T41" fmla="*/ 64 h 648"/>
                <a:gd name="T42" fmla="*/ 208 w 288"/>
                <a:gd name="T43" fmla="*/ 24 h 6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8" h="648">
                  <a:moveTo>
                    <a:pt x="208" y="24"/>
                  </a:moveTo>
                  <a:lnTo>
                    <a:pt x="160" y="0"/>
                  </a:lnTo>
                  <a:lnTo>
                    <a:pt x="120" y="0"/>
                  </a:lnTo>
                  <a:lnTo>
                    <a:pt x="88" y="24"/>
                  </a:lnTo>
                  <a:lnTo>
                    <a:pt x="88" y="72"/>
                  </a:lnTo>
                  <a:lnTo>
                    <a:pt x="80" y="136"/>
                  </a:lnTo>
                  <a:lnTo>
                    <a:pt x="104" y="240"/>
                  </a:lnTo>
                  <a:lnTo>
                    <a:pt x="112" y="320"/>
                  </a:lnTo>
                  <a:lnTo>
                    <a:pt x="96" y="384"/>
                  </a:lnTo>
                  <a:lnTo>
                    <a:pt x="48" y="456"/>
                  </a:lnTo>
                  <a:lnTo>
                    <a:pt x="16" y="512"/>
                  </a:lnTo>
                  <a:lnTo>
                    <a:pt x="0" y="568"/>
                  </a:lnTo>
                  <a:lnTo>
                    <a:pt x="16" y="616"/>
                  </a:lnTo>
                  <a:lnTo>
                    <a:pt x="56" y="648"/>
                  </a:lnTo>
                  <a:lnTo>
                    <a:pt x="112" y="648"/>
                  </a:lnTo>
                  <a:lnTo>
                    <a:pt x="168" y="624"/>
                  </a:lnTo>
                  <a:lnTo>
                    <a:pt x="224" y="552"/>
                  </a:lnTo>
                  <a:lnTo>
                    <a:pt x="256" y="464"/>
                  </a:lnTo>
                  <a:lnTo>
                    <a:pt x="288" y="328"/>
                  </a:lnTo>
                  <a:lnTo>
                    <a:pt x="272" y="168"/>
                  </a:lnTo>
                  <a:lnTo>
                    <a:pt x="232" y="64"/>
                  </a:lnTo>
                  <a:lnTo>
                    <a:pt x="208" y="24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9"/>
            <p:cNvSpPr>
              <a:spLocks/>
            </p:cNvSpPr>
            <p:nvPr/>
          </p:nvSpPr>
          <p:spPr bwMode="auto">
            <a:xfrm>
              <a:off x="3400" y="2032"/>
              <a:ext cx="408" cy="400"/>
            </a:xfrm>
            <a:custGeom>
              <a:avLst/>
              <a:gdLst>
                <a:gd name="T0" fmla="*/ 400 w 408"/>
                <a:gd name="T1" fmla="*/ 0 h 400"/>
                <a:gd name="T2" fmla="*/ 360 w 408"/>
                <a:gd name="T3" fmla="*/ 8 h 400"/>
                <a:gd name="T4" fmla="*/ 336 w 408"/>
                <a:gd name="T5" fmla="*/ 48 h 400"/>
                <a:gd name="T6" fmla="*/ 320 w 408"/>
                <a:gd name="T7" fmla="*/ 104 h 400"/>
                <a:gd name="T8" fmla="*/ 328 w 408"/>
                <a:gd name="T9" fmla="*/ 184 h 400"/>
                <a:gd name="T10" fmla="*/ 328 w 408"/>
                <a:gd name="T11" fmla="*/ 248 h 400"/>
                <a:gd name="T12" fmla="*/ 312 w 408"/>
                <a:gd name="T13" fmla="*/ 304 h 400"/>
                <a:gd name="T14" fmla="*/ 280 w 408"/>
                <a:gd name="T15" fmla="*/ 336 h 400"/>
                <a:gd name="T16" fmla="*/ 256 w 408"/>
                <a:gd name="T17" fmla="*/ 344 h 400"/>
                <a:gd name="T18" fmla="*/ 208 w 408"/>
                <a:gd name="T19" fmla="*/ 304 h 400"/>
                <a:gd name="T20" fmla="*/ 160 w 408"/>
                <a:gd name="T21" fmla="*/ 232 h 400"/>
                <a:gd name="T22" fmla="*/ 112 w 408"/>
                <a:gd name="T23" fmla="*/ 168 h 400"/>
                <a:gd name="T24" fmla="*/ 80 w 408"/>
                <a:gd name="T25" fmla="*/ 136 h 400"/>
                <a:gd name="T26" fmla="*/ 56 w 408"/>
                <a:gd name="T27" fmla="*/ 152 h 400"/>
                <a:gd name="T28" fmla="*/ 48 w 408"/>
                <a:gd name="T29" fmla="*/ 160 h 400"/>
                <a:gd name="T30" fmla="*/ 16 w 408"/>
                <a:gd name="T31" fmla="*/ 136 h 400"/>
                <a:gd name="T32" fmla="*/ 0 w 408"/>
                <a:gd name="T33" fmla="*/ 152 h 400"/>
                <a:gd name="T34" fmla="*/ 16 w 408"/>
                <a:gd name="T35" fmla="*/ 192 h 400"/>
                <a:gd name="T36" fmla="*/ 56 w 408"/>
                <a:gd name="T37" fmla="*/ 208 h 400"/>
                <a:gd name="T38" fmla="*/ 80 w 408"/>
                <a:gd name="T39" fmla="*/ 184 h 400"/>
                <a:gd name="T40" fmla="*/ 128 w 408"/>
                <a:gd name="T41" fmla="*/ 232 h 400"/>
                <a:gd name="T42" fmla="*/ 176 w 408"/>
                <a:gd name="T43" fmla="*/ 328 h 400"/>
                <a:gd name="T44" fmla="*/ 240 w 408"/>
                <a:gd name="T45" fmla="*/ 392 h 400"/>
                <a:gd name="T46" fmla="*/ 280 w 408"/>
                <a:gd name="T47" fmla="*/ 400 h 400"/>
                <a:gd name="T48" fmla="*/ 320 w 408"/>
                <a:gd name="T49" fmla="*/ 368 h 400"/>
                <a:gd name="T50" fmla="*/ 344 w 408"/>
                <a:gd name="T51" fmla="*/ 312 h 400"/>
                <a:gd name="T52" fmla="*/ 376 w 408"/>
                <a:gd name="T53" fmla="*/ 240 h 400"/>
                <a:gd name="T54" fmla="*/ 400 w 408"/>
                <a:gd name="T55" fmla="*/ 176 h 400"/>
                <a:gd name="T56" fmla="*/ 408 w 408"/>
                <a:gd name="T57" fmla="*/ 88 h 400"/>
                <a:gd name="T58" fmla="*/ 400 w 408"/>
                <a:gd name="T59" fmla="*/ 0 h 4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8" h="400">
                  <a:moveTo>
                    <a:pt x="400" y="0"/>
                  </a:moveTo>
                  <a:lnTo>
                    <a:pt x="360" y="8"/>
                  </a:lnTo>
                  <a:lnTo>
                    <a:pt x="336" y="48"/>
                  </a:lnTo>
                  <a:lnTo>
                    <a:pt x="320" y="104"/>
                  </a:lnTo>
                  <a:lnTo>
                    <a:pt x="328" y="184"/>
                  </a:lnTo>
                  <a:lnTo>
                    <a:pt x="328" y="248"/>
                  </a:lnTo>
                  <a:lnTo>
                    <a:pt x="312" y="304"/>
                  </a:lnTo>
                  <a:lnTo>
                    <a:pt x="280" y="336"/>
                  </a:lnTo>
                  <a:lnTo>
                    <a:pt x="256" y="344"/>
                  </a:lnTo>
                  <a:lnTo>
                    <a:pt x="208" y="304"/>
                  </a:lnTo>
                  <a:lnTo>
                    <a:pt x="160" y="232"/>
                  </a:lnTo>
                  <a:lnTo>
                    <a:pt x="112" y="168"/>
                  </a:lnTo>
                  <a:lnTo>
                    <a:pt x="80" y="136"/>
                  </a:lnTo>
                  <a:lnTo>
                    <a:pt x="56" y="152"/>
                  </a:lnTo>
                  <a:lnTo>
                    <a:pt x="48" y="160"/>
                  </a:lnTo>
                  <a:lnTo>
                    <a:pt x="16" y="136"/>
                  </a:lnTo>
                  <a:lnTo>
                    <a:pt x="0" y="152"/>
                  </a:lnTo>
                  <a:lnTo>
                    <a:pt x="16" y="192"/>
                  </a:lnTo>
                  <a:lnTo>
                    <a:pt x="56" y="208"/>
                  </a:lnTo>
                  <a:lnTo>
                    <a:pt x="80" y="184"/>
                  </a:lnTo>
                  <a:lnTo>
                    <a:pt x="128" y="232"/>
                  </a:lnTo>
                  <a:lnTo>
                    <a:pt x="176" y="328"/>
                  </a:lnTo>
                  <a:lnTo>
                    <a:pt x="240" y="392"/>
                  </a:lnTo>
                  <a:lnTo>
                    <a:pt x="280" y="400"/>
                  </a:lnTo>
                  <a:lnTo>
                    <a:pt x="320" y="368"/>
                  </a:lnTo>
                  <a:lnTo>
                    <a:pt x="344" y="312"/>
                  </a:lnTo>
                  <a:lnTo>
                    <a:pt x="376" y="240"/>
                  </a:lnTo>
                  <a:lnTo>
                    <a:pt x="400" y="176"/>
                  </a:lnTo>
                  <a:lnTo>
                    <a:pt x="408" y="88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0"/>
            <p:cNvSpPr>
              <a:spLocks/>
            </p:cNvSpPr>
            <p:nvPr/>
          </p:nvSpPr>
          <p:spPr bwMode="auto">
            <a:xfrm>
              <a:off x="3816" y="2536"/>
              <a:ext cx="296" cy="744"/>
            </a:xfrm>
            <a:custGeom>
              <a:avLst/>
              <a:gdLst>
                <a:gd name="T0" fmla="*/ 24 w 296"/>
                <a:gd name="T1" fmla="*/ 0 h 744"/>
                <a:gd name="T2" fmla="*/ 72 w 296"/>
                <a:gd name="T3" fmla="*/ 24 h 744"/>
                <a:gd name="T4" fmla="*/ 88 w 296"/>
                <a:gd name="T5" fmla="*/ 48 h 744"/>
                <a:gd name="T6" fmla="*/ 112 w 296"/>
                <a:gd name="T7" fmla="*/ 104 h 744"/>
                <a:gd name="T8" fmla="*/ 144 w 296"/>
                <a:gd name="T9" fmla="*/ 264 h 744"/>
                <a:gd name="T10" fmla="*/ 152 w 296"/>
                <a:gd name="T11" fmla="*/ 368 h 744"/>
                <a:gd name="T12" fmla="*/ 136 w 296"/>
                <a:gd name="T13" fmla="*/ 464 h 744"/>
                <a:gd name="T14" fmla="*/ 104 w 296"/>
                <a:gd name="T15" fmla="*/ 584 h 744"/>
                <a:gd name="T16" fmla="*/ 96 w 296"/>
                <a:gd name="T17" fmla="*/ 656 h 744"/>
                <a:gd name="T18" fmla="*/ 112 w 296"/>
                <a:gd name="T19" fmla="*/ 672 h 744"/>
                <a:gd name="T20" fmla="*/ 232 w 296"/>
                <a:gd name="T21" fmla="*/ 680 h 744"/>
                <a:gd name="T22" fmla="*/ 296 w 296"/>
                <a:gd name="T23" fmla="*/ 696 h 744"/>
                <a:gd name="T24" fmla="*/ 288 w 296"/>
                <a:gd name="T25" fmla="*/ 712 h 744"/>
                <a:gd name="T26" fmla="*/ 216 w 296"/>
                <a:gd name="T27" fmla="*/ 744 h 744"/>
                <a:gd name="T28" fmla="*/ 176 w 296"/>
                <a:gd name="T29" fmla="*/ 736 h 744"/>
                <a:gd name="T30" fmla="*/ 128 w 296"/>
                <a:gd name="T31" fmla="*/ 704 h 744"/>
                <a:gd name="T32" fmla="*/ 32 w 296"/>
                <a:gd name="T33" fmla="*/ 680 h 744"/>
                <a:gd name="T34" fmla="*/ 32 w 296"/>
                <a:gd name="T35" fmla="*/ 656 h 744"/>
                <a:gd name="T36" fmla="*/ 64 w 296"/>
                <a:gd name="T37" fmla="*/ 624 h 744"/>
                <a:gd name="T38" fmla="*/ 88 w 296"/>
                <a:gd name="T39" fmla="*/ 528 h 744"/>
                <a:gd name="T40" fmla="*/ 112 w 296"/>
                <a:gd name="T41" fmla="*/ 392 h 744"/>
                <a:gd name="T42" fmla="*/ 112 w 296"/>
                <a:gd name="T43" fmla="*/ 304 h 744"/>
                <a:gd name="T44" fmla="*/ 96 w 296"/>
                <a:gd name="T45" fmla="*/ 184 h 744"/>
                <a:gd name="T46" fmla="*/ 24 w 296"/>
                <a:gd name="T47" fmla="*/ 72 h 744"/>
                <a:gd name="T48" fmla="*/ 0 w 296"/>
                <a:gd name="T49" fmla="*/ 16 h 744"/>
                <a:gd name="T50" fmla="*/ 24 w 296"/>
                <a:gd name="T51" fmla="*/ 0 h 7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6" h="744">
                  <a:moveTo>
                    <a:pt x="24" y="0"/>
                  </a:moveTo>
                  <a:lnTo>
                    <a:pt x="72" y="24"/>
                  </a:lnTo>
                  <a:lnTo>
                    <a:pt x="88" y="48"/>
                  </a:lnTo>
                  <a:lnTo>
                    <a:pt x="112" y="104"/>
                  </a:lnTo>
                  <a:lnTo>
                    <a:pt x="144" y="264"/>
                  </a:lnTo>
                  <a:lnTo>
                    <a:pt x="152" y="368"/>
                  </a:lnTo>
                  <a:lnTo>
                    <a:pt x="136" y="464"/>
                  </a:lnTo>
                  <a:lnTo>
                    <a:pt x="104" y="584"/>
                  </a:lnTo>
                  <a:lnTo>
                    <a:pt x="96" y="656"/>
                  </a:lnTo>
                  <a:lnTo>
                    <a:pt x="112" y="672"/>
                  </a:lnTo>
                  <a:lnTo>
                    <a:pt x="232" y="680"/>
                  </a:lnTo>
                  <a:lnTo>
                    <a:pt x="296" y="696"/>
                  </a:lnTo>
                  <a:lnTo>
                    <a:pt x="288" y="712"/>
                  </a:lnTo>
                  <a:lnTo>
                    <a:pt x="216" y="744"/>
                  </a:lnTo>
                  <a:lnTo>
                    <a:pt x="176" y="736"/>
                  </a:lnTo>
                  <a:lnTo>
                    <a:pt x="128" y="704"/>
                  </a:lnTo>
                  <a:lnTo>
                    <a:pt x="32" y="680"/>
                  </a:lnTo>
                  <a:lnTo>
                    <a:pt x="32" y="656"/>
                  </a:lnTo>
                  <a:lnTo>
                    <a:pt x="64" y="624"/>
                  </a:lnTo>
                  <a:lnTo>
                    <a:pt x="88" y="528"/>
                  </a:lnTo>
                  <a:lnTo>
                    <a:pt x="112" y="392"/>
                  </a:lnTo>
                  <a:lnTo>
                    <a:pt x="112" y="304"/>
                  </a:lnTo>
                  <a:lnTo>
                    <a:pt x="96" y="184"/>
                  </a:lnTo>
                  <a:lnTo>
                    <a:pt x="24" y="72"/>
                  </a:lnTo>
                  <a:lnTo>
                    <a:pt x="0" y="1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1"/>
            <p:cNvSpPr>
              <a:spLocks/>
            </p:cNvSpPr>
            <p:nvPr/>
          </p:nvSpPr>
          <p:spPr bwMode="auto">
            <a:xfrm>
              <a:off x="3520" y="2536"/>
              <a:ext cx="296" cy="744"/>
            </a:xfrm>
            <a:custGeom>
              <a:avLst/>
              <a:gdLst>
                <a:gd name="T0" fmla="*/ 272 w 296"/>
                <a:gd name="T1" fmla="*/ 0 h 744"/>
                <a:gd name="T2" fmla="*/ 224 w 296"/>
                <a:gd name="T3" fmla="*/ 24 h 744"/>
                <a:gd name="T4" fmla="*/ 208 w 296"/>
                <a:gd name="T5" fmla="*/ 48 h 744"/>
                <a:gd name="T6" fmla="*/ 184 w 296"/>
                <a:gd name="T7" fmla="*/ 104 h 744"/>
                <a:gd name="T8" fmla="*/ 152 w 296"/>
                <a:gd name="T9" fmla="*/ 264 h 744"/>
                <a:gd name="T10" fmla="*/ 144 w 296"/>
                <a:gd name="T11" fmla="*/ 368 h 744"/>
                <a:gd name="T12" fmla="*/ 160 w 296"/>
                <a:gd name="T13" fmla="*/ 464 h 744"/>
                <a:gd name="T14" fmla="*/ 192 w 296"/>
                <a:gd name="T15" fmla="*/ 584 h 744"/>
                <a:gd name="T16" fmla="*/ 200 w 296"/>
                <a:gd name="T17" fmla="*/ 656 h 744"/>
                <a:gd name="T18" fmla="*/ 184 w 296"/>
                <a:gd name="T19" fmla="*/ 672 h 744"/>
                <a:gd name="T20" fmla="*/ 64 w 296"/>
                <a:gd name="T21" fmla="*/ 680 h 744"/>
                <a:gd name="T22" fmla="*/ 0 w 296"/>
                <a:gd name="T23" fmla="*/ 696 h 744"/>
                <a:gd name="T24" fmla="*/ 8 w 296"/>
                <a:gd name="T25" fmla="*/ 712 h 744"/>
                <a:gd name="T26" fmla="*/ 80 w 296"/>
                <a:gd name="T27" fmla="*/ 744 h 744"/>
                <a:gd name="T28" fmla="*/ 120 w 296"/>
                <a:gd name="T29" fmla="*/ 736 h 744"/>
                <a:gd name="T30" fmla="*/ 168 w 296"/>
                <a:gd name="T31" fmla="*/ 704 h 744"/>
                <a:gd name="T32" fmla="*/ 264 w 296"/>
                <a:gd name="T33" fmla="*/ 680 h 744"/>
                <a:gd name="T34" fmla="*/ 264 w 296"/>
                <a:gd name="T35" fmla="*/ 656 h 744"/>
                <a:gd name="T36" fmla="*/ 232 w 296"/>
                <a:gd name="T37" fmla="*/ 624 h 744"/>
                <a:gd name="T38" fmla="*/ 208 w 296"/>
                <a:gd name="T39" fmla="*/ 528 h 744"/>
                <a:gd name="T40" fmla="*/ 184 w 296"/>
                <a:gd name="T41" fmla="*/ 392 h 744"/>
                <a:gd name="T42" fmla="*/ 184 w 296"/>
                <a:gd name="T43" fmla="*/ 304 h 744"/>
                <a:gd name="T44" fmla="*/ 200 w 296"/>
                <a:gd name="T45" fmla="*/ 184 h 744"/>
                <a:gd name="T46" fmla="*/ 272 w 296"/>
                <a:gd name="T47" fmla="*/ 72 h 744"/>
                <a:gd name="T48" fmla="*/ 296 w 296"/>
                <a:gd name="T49" fmla="*/ 16 h 744"/>
                <a:gd name="T50" fmla="*/ 272 w 296"/>
                <a:gd name="T51" fmla="*/ 0 h 7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96" h="744">
                  <a:moveTo>
                    <a:pt x="272" y="0"/>
                  </a:moveTo>
                  <a:lnTo>
                    <a:pt x="224" y="24"/>
                  </a:lnTo>
                  <a:lnTo>
                    <a:pt x="208" y="48"/>
                  </a:lnTo>
                  <a:lnTo>
                    <a:pt x="184" y="104"/>
                  </a:lnTo>
                  <a:lnTo>
                    <a:pt x="152" y="264"/>
                  </a:lnTo>
                  <a:lnTo>
                    <a:pt x="144" y="368"/>
                  </a:lnTo>
                  <a:lnTo>
                    <a:pt x="160" y="464"/>
                  </a:lnTo>
                  <a:lnTo>
                    <a:pt x="192" y="584"/>
                  </a:lnTo>
                  <a:lnTo>
                    <a:pt x="200" y="656"/>
                  </a:lnTo>
                  <a:lnTo>
                    <a:pt x="184" y="672"/>
                  </a:lnTo>
                  <a:lnTo>
                    <a:pt x="64" y="680"/>
                  </a:lnTo>
                  <a:lnTo>
                    <a:pt x="0" y="696"/>
                  </a:lnTo>
                  <a:lnTo>
                    <a:pt x="8" y="712"/>
                  </a:lnTo>
                  <a:lnTo>
                    <a:pt x="80" y="744"/>
                  </a:lnTo>
                  <a:lnTo>
                    <a:pt x="120" y="736"/>
                  </a:lnTo>
                  <a:lnTo>
                    <a:pt x="168" y="704"/>
                  </a:lnTo>
                  <a:lnTo>
                    <a:pt x="264" y="680"/>
                  </a:lnTo>
                  <a:lnTo>
                    <a:pt x="264" y="656"/>
                  </a:lnTo>
                  <a:lnTo>
                    <a:pt x="232" y="624"/>
                  </a:lnTo>
                  <a:lnTo>
                    <a:pt x="208" y="528"/>
                  </a:lnTo>
                  <a:lnTo>
                    <a:pt x="184" y="392"/>
                  </a:lnTo>
                  <a:lnTo>
                    <a:pt x="184" y="304"/>
                  </a:lnTo>
                  <a:lnTo>
                    <a:pt x="200" y="184"/>
                  </a:lnTo>
                  <a:lnTo>
                    <a:pt x="272" y="72"/>
                  </a:lnTo>
                  <a:lnTo>
                    <a:pt x="296" y="16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2"/>
            <p:cNvSpPr>
              <a:spLocks/>
            </p:cNvSpPr>
            <p:nvPr/>
          </p:nvSpPr>
          <p:spPr bwMode="auto">
            <a:xfrm>
              <a:off x="3840" y="2040"/>
              <a:ext cx="280" cy="648"/>
            </a:xfrm>
            <a:custGeom>
              <a:avLst/>
              <a:gdLst>
                <a:gd name="T0" fmla="*/ 0 w 280"/>
                <a:gd name="T1" fmla="*/ 0 h 648"/>
                <a:gd name="T2" fmla="*/ 48 w 280"/>
                <a:gd name="T3" fmla="*/ 0 h 648"/>
                <a:gd name="T4" fmla="*/ 112 w 280"/>
                <a:gd name="T5" fmla="*/ 24 h 648"/>
                <a:gd name="T6" fmla="*/ 176 w 280"/>
                <a:gd name="T7" fmla="*/ 80 h 648"/>
                <a:gd name="T8" fmla="*/ 232 w 280"/>
                <a:gd name="T9" fmla="*/ 184 h 648"/>
                <a:gd name="T10" fmla="*/ 264 w 280"/>
                <a:gd name="T11" fmla="*/ 264 h 648"/>
                <a:gd name="T12" fmla="*/ 280 w 280"/>
                <a:gd name="T13" fmla="*/ 336 h 648"/>
                <a:gd name="T14" fmla="*/ 280 w 280"/>
                <a:gd name="T15" fmla="*/ 360 h 648"/>
                <a:gd name="T16" fmla="*/ 256 w 280"/>
                <a:gd name="T17" fmla="*/ 416 h 648"/>
                <a:gd name="T18" fmla="*/ 184 w 280"/>
                <a:gd name="T19" fmla="*/ 464 h 648"/>
                <a:gd name="T20" fmla="*/ 104 w 280"/>
                <a:gd name="T21" fmla="*/ 496 h 648"/>
                <a:gd name="T22" fmla="*/ 96 w 280"/>
                <a:gd name="T23" fmla="*/ 512 h 648"/>
                <a:gd name="T24" fmla="*/ 136 w 280"/>
                <a:gd name="T25" fmla="*/ 552 h 648"/>
                <a:gd name="T26" fmla="*/ 168 w 280"/>
                <a:gd name="T27" fmla="*/ 608 h 648"/>
                <a:gd name="T28" fmla="*/ 168 w 280"/>
                <a:gd name="T29" fmla="*/ 648 h 648"/>
                <a:gd name="T30" fmla="*/ 152 w 280"/>
                <a:gd name="T31" fmla="*/ 640 h 648"/>
                <a:gd name="T32" fmla="*/ 144 w 280"/>
                <a:gd name="T33" fmla="*/ 608 h 648"/>
                <a:gd name="T34" fmla="*/ 104 w 280"/>
                <a:gd name="T35" fmla="*/ 560 h 648"/>
                <a:gd name="T36" fmla="*/ 56 w 280"/>
                <a:gd name="T37" fmla="*/ 520 h 648"/>
                <a:gd name="T38" fmla="*/ 64 w 280"/>
                <a:gd name="T39" fmla="*/ 480 h 648"/>
                <a:gd name="T40" fmla="*/ 120 w 280"/>
                <a:gd name="T41" fmla="*/ 456 h 648"/>
                <a:gd name="T42" fmla="*/ 192 w 280"/>
                <a:gd name="T43" fmla="*/ 424 h 648"/>
                <a:gd name="T44" fmla="*/ 240 w 280"/>
                <a:gd name="T45" fmla="*/ 368 h 648"/>
                <a:gd name="T46" fmla="*/ 248 w 280"/>
                <a:gd name="T47" fmla="*/ 328 h 648"/>
                <a:gd name="T48" fmla="*/ 224 w 280"/>
                <a:gd name="T49" fmla="*/ 256 h 648"/>
                <a:gd name="T50" fmla="*/ 176 w 280"/>
                <a:gd name="T51" fmla="*/ 176 h 648"/>
                <a:gd name="T52" fmla="*/ 128 w 280"/>
                <a:gd name="T53" fmla="*/ 112 h 648"/>
                <a:gd name="T54" fmla="*/ 48 w 280"/>
                <a:gd name="T55" fmla="*/ 64 h 648"/>
                <a:gd name="T56" fmla="*/ 0 w 280"/>
                <a:gd name="T57" fmla="*/ 24 h 648"/>
                <a:gd name="T58" fmla="*/ 0 w 280"/>
                <a:gd name="T59" fmla="*/ 0 h 6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80" h="648">
                  <a:moveTo>
                    <a:pt x="0" y="0"/>
                  </a:moveTo>
                  <a:lnTo>
                    <a:pt x="48" y="0"/>
                  </a:lnTo>
                  <a:lnTo>
                    <a:pt x="112" y="24"/>
                  </a:lnTo>
                  <a:lnTo>
                    <a:pt x="176" y="80"/>
                  </a:lnTo>
                  <a:lnTo>
                    <a:pt x="232" y="184"/>
                  </a:lnTo>
                  <a:lnTo>
                    <a:pt x="264" y="264"/>
                  </a:lnTo>
                  <a:lnTo>
                    <a:pt x="280" y="336"/>
                  </a:lnTo>
                  <a:lnTo>
                    <a:pt x="280" y="360"/>
                  </a:lnTo>
                  <a:lnTo>
                    <a:pt x="256" y="416"/>
                  </a:lnTo>
                  <a:lnTo>
                    <a:pt x="184" y="464"/>
                  </a:lnTo>
                  <a:lnTo>
                    <a:pt x="104" y="496"/>
                  </a:lnTo>
                  <a:lnTo>
                    <a:pt x="96" y="512"/>
                  </a:lnTo>
                  <a:lnTo>
                    <a:pt x="136" y="552"/>
                  </a:lnTo>
                  <a:lnTo>
                    <a:pt x="168" y="608"/>
                  </a:lnTo>
                  <a:lnTo>
                    <a:pt x="168" y="648"/>
                  </a:lnTo>
                  <a:lnTo>
                    <a:pt x="152" y="640"/>
                  </a:lnTo>
                  <a:lnTo>
                    <a:pt x="144" y="608"/>
                  </a:lnTo>
                  <a:lnTo>
                    <a:pt x="104" y="560"/>
                  </a:lnTo>
                  <a:lnTo>
                    <a:pt x="56" y="520"/>
                  </a:lnTo>
                  <a:lnTo>
                    <a:pt x="64" y="480"/>
                  </a:lnTo>
                  <a:lnTo>
                    <a:pt x="120" y="456"/>
                  </a:lnTo>
                  <a:lnTo>
                    <a:pt x="192" y="424"/>
                  </a:lnTo>
                  <a:lnTo>
                    <a:pt x="240" y="368"/>
                  </a:lnTo>
                  <a:lnTo>
                    <a:pt x="248" y="328"/>
                  </a:lnTo>
                  <a:lnTo>
                    <a:pt x="224" y="256"/>
                  </a:lnTo>
                  <a:lnTo>
                    <a:pt x="176" y="176"/>
                  </a:lnTo>
                  <a:lnTo>
                    <a:pt x="128" y="112"/>
                  </a:lnTo>
                  <a:lnTo>
                    <a:pt x="48" y="64"/>
                  </a:lnTo>
                  <a:lnTo>
                    <a:pt x="0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2457450"/>
            <a:ext cx="5105400" cy="2971800"/>
          </a:xfrm>
        </p:spPr>
        <p:txBody>
          <a:bodyPr/>
          <a:lstStyle/>
          <a:p>
            <a:pPr algn="l"/>
            <a:r>
              <a:rPr lang="en-US" altLang="en-US" sz="6000" smtClean="0">
                <a:solidFill>
                  <a:schemeClr val="tx1"/>
                </a:solidFill>
              </a:rPr>
              <a:t>P</a:t>
            </a:r>
            <a:r>
              <a:rPr lang="en-US" altLang="en-US" sz="2400" smtClean="0">
                <a:solidFill>
                  <a:schemeClr val="tx1"/>
                </a:solidFill>
              </a:rPr>
              <a:t>rogressive Actions</a:t>
            </a:r>
            <a:br>
              <a:rPr lang="en-US" altLang="en-US" sz="2400" smtClean="0">
                <a:solidFill>
                  <a:schemeClr val="tx1"/>
                </a:solidFill>
              </a:rPr>
            </a:br>
            <a:r>
              <a:rPr lang="en-US" altLang="en-US" sz="6000" smtClean="0">
                <a:solidFill>
                  <a:schemeClr val="tx1"/>
                </a:solidFill>
              </a:rPr>
              <a:t>H</a:t>
            </a:r>
            <a:r>
              <a:rPr lang="en-US" altLang="en-US" sz="2400" smtClean="0">
                <a:solidFill>
                  <a:schemeClr val="tx1"/>
                </a:solidFill>
              </a:rPr>
              <a:t>abitual events</a:t>
            </a:r>
            <a:br>
              <a:rPr lang="en-US" altLang="en-US" sz="2400" smtClean="0">
                <a:solidFill>
                  <a:schemeClr val="tx1"/>
                </a:solidFill>
              </a:rPr>
            </a:br>
            <a:r>
              <a:rPr lang="en-US" altLang="en-US" sz="6600" smtClean="0">
                <a:solidFill>
                  <a:schemeClr val="tx1"/>
                </a:solidFill>
              </a:rPr>
              <a:t>D</a:t>
            </a:r>
            <a:r>
              <a:rPr lang="en-US" altLang="en-US" sz="2400" smtClean="0">
                <a:solidFill>
                  <a:schemeClr val="tx1"/>
                </a:solidFill>
              </a:rPr>
              <a:t>escription</a:t>
            </a:r>
            <a:endParaRPr lang="fr-FR" sz="2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ChangeArrowheads="1"/>
          </p:cNvSpPr>
          <p:nvPr/>
        </p:nvSpPr>
        <p:spPr bwMode="auto">
          <a:xfrm>
            <a:off x="4876800" y="0"/>
            <a:ext cx="4267200" cy="6858000"/>
          </a:xfrm>
          <a:prstGeom prst="rect">
            <a:avLst/>
          </a:prstGeom>
          <a:solidFill>
            <a:srgbClr val="FFFFD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283200" y="342900"/>
            <a:ext cx="304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I fell.  </a:t>
            </a:r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2641600" y="1085850"/>
          <a:ext cx="67098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r:id="rId3" imgW="2247900" imgH="4089400" progId="MS_ClipArt_Gallery">
                  <p:embed/>
                </p:oleObj>
              </mc:Choice>
              <mc:Fallback>
                <p:oleObj r:id="rId3" imgW="2247900" imgH="40894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1085850"/>
                        <a:ext cx="670984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3556001" y="742950"/>
          <a:ext cx="44661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r:id="rId5" imgW="2247900" imgH="4089400" progId="MS_ClipArt_Gallery">
                  <p:embed/>
                </p:oleObj>
              </mc:Choice>
              <mc:Fallback>
                <p:oleObj r:id="rId5" imgW="2247900" imgH="40894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1" y="742950"/>
                        <a:ext cx="44661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1727201" y="1714500"/>
          <a:ext cx="717551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r:id="rId6" imgW="2247900" imgH="4089400" progId="MS_ClipArt_Gallery">
                  <p:embed/>
                </p:oleObj>
              </mc:Choice>
              <mc:Fallback>
                <p:oleObj r:id="rId6" imgW="2247900" imgH="40894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1" y="1714500"/>
                        <a:ext cx="717551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7315201" y="2057400"/>
          <a:ext cx="825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r:id="rId7" imgW="2298700" imgH="3962400" progId="MS_ClipArt_Gallery">
                  <p:embed/>
                </p:oleObj>
              </mc:Choice>
              <mc:Fallback>
                <p:oleObj r:id="rId7" imgW="2298700" imgH="39624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1" y="2057400"/>
                        <a:ext cx="8255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711200" y="2990851"/>
            <a:ext cx="3454400" cy="10156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Progressive</a:t>
            </a:r>
          </a:p>
          <a:p>
            <a:pPr algn="ctr">
              <a:spcBef>
                <a:spcPct val="50000"/>
              </a:spcBef>
            </a:pPr>
            <a:r>
              <a:rPr lang="fr-FR"/>
              <a:t>Imparfait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5283200" y="2990850"/>
            <a:ext cx="3454400" cy="1015663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1 Time Event</a:t>
            </a:r>
          </a:p>
          <a:p>
            <a:pPr algn="ctr">
              <a:spcBef>
                <a:spcPct val="50000"/>
              </a:spcBef>
            </a:pPr>
            <a:r>
              <a:rPr lang="fr-FR"/>
              <a:t>Passé Composé</a:t>
            </a:r>
          </a:p>
        </p:txBody>
      </p:sp>
      <p:sp>
        <p:nvSpPr>
          <p:cNvPr id="4106" name="Line 14"/>
          <p:cNvSpPr>
            <a:spLocks noChangeShapeType="1"/>
          </p:cNvSpPr>
          <p:nvPr/>
        </p:nvSpPr>
        <p:spPr bwMode="auto">
          <a:xfrm>
            <a:off x="4775200" y="0"/>
            <a:ext cx="0" cy="6858000"/>
          </a:xfrm>
          <a:prstGeom prst="line">
            <a:avLst/>
          </a:prstGeom>
          <a:noFill/>
          <a:ln w="11430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15"/>
          <p:cNvSpPr>
            <a:spLocks noChangeArrowheads="1"/>
          </p:cNvSpPr>
          <p:nvPr/>
        </p:nvSpPr>
        <p:spPr bwMode="auto">
          <a:xfrm>
            <a:off x="4572000" y="800100"/>
            <a:ext cx="2438400" cy="1543050"/>
          </a:xfrm>
          <a:custGeom>
            <a:avLst/>
            <a:gdLst>
              <a:gd name="T0" fmla="*/ 117110849 w 21600"/>
              <a:gd name="T1" fmla="*/ 13853827 h 21600"/>
              <a:gd name="T2" fmla="*/ 49878065 w 21600"/>
              <a:gd name="T3" fmla="*/ 33278159 h 21600"/>
              <a:gd name="T4" fmla="*/ 97261426 w 21600"/>
              <a:gd name="T5" fmla="*/ 55914227 h 21600"/>
              <a:gd name="T6" fmla="*/ 174193200 w 21600"/>
              <a:gd name="T7" fmla="*/ 97983675 h 21600"/>
              <a:gd name="T8" fmla="*/ 135483600 w 21600"/>
              <a:gd name="T9" fmla="*/ 146975513 h 21600"/>
              <a:gd name="T10" fmla="*/ 96774000 w 21600"/>
              <a:gd name="T11" fmla="*/ 9798367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906" y="5399"/>
                  <a:pt x="9026" y="5621"/>
                  <a:pt x="8239" y="6045"/>
                </a:cubicBezTo>
                <a:lnTo>
                  <a:pt x="5678" y="1291"/>
                </a:lnTo>
                <a:cubicBezTo>
                  <a:pt x="7252" y="443"/>
                  <a:pt x="9012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CC00"/>
          </a:solidFill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Freeform 21"/>
          <p:cNvSpPr>
            <a:spLocks/>
          </p:cNvSpPr>
          <p:nvPr/>
        </p:nvSpPr>
        <p:spPr bwMode="auto">
          <a:xfrm>
            <a:off x="6517217" y="4594622"/>
            <a:ext cx="395816" cy="265509"/>
          </a:xfrm>
          <a:custGeom>
            <a:avLst/>
            <a:gdLst>
              <a:gd name="T0" fmla="*/ 0 w 187"/>
              <a:gd name="T1" fmla="*/ 299897376 h 223"/>
              <a:gd name="T2" fmla="*/ 30241824 w 187"/>
              <a:gd name="T3" fmla="*/ 161289772 h 223"/>
              <a:gd name="T4" fmla="*/ 110886688 w 187"/>
              <a:gd name="T5" fmla="*/ 70564275 h 223"/>
              <a:gd name="T6" fmla="*/ 201612160 w 187"/>
              <a:gd name="T7" fmla="*/ 10080611 h 223"/>
              <a:gd name="T8" fmla="*/ 309977903 w 187"/>
              <a:gd name="T9" fmla="*/ 0 h 223"/>
              <a:gd name="T10" fmla="*/ 420864591 w 187"/>
              <a:gd name="T11" fmla="*/ 70564275 h 223"/>
              <a:gd name="T12" fmla="*/ 471267631 w 187"/>
              <a:gd name="T13" fmla="*/ 151209161 h 223"/>
              <a:gd name="T14" fmla="*/ 471267631 w 187"/>
              <a:gd name="T15" fmla="*/ 201612215 h 223"/>
              <a:gd name="T16" fmla="*/ 441025807 w 187"/>
              <a:gd name="T17" fmla="*/ 241934658 h 223"/>
              <a:gd name="T18" fmla="*/ 309977903 w 187"/>
              <a:gd name="T19" fmla="*/ 272176491 h 223"/>
              <a:gd name="T20" fmla="*/ 269655471 w 187"/>
              <a:gd name="T21" fmla="*/ 279736155 h 223"/>
              <a:gd name="T22" fmla="*/ 289816687 w 187"/>
              <a:gd name="T23" fmla="*/ 390622873 h 223"/>
              <a:gd name="T24" fmla="*/ 390622767 w 187"/>
              <a:gd name="T25" fmla="*/ 430945316 h 223"/>
              <a:gd name="T26" fmla="*/ 430945199 w 187"/>
              <a:gd name="T27" fmla="*/ 501509592 h 223"/>
              <a:gd name="T28" fmla="*/ 380542159 w 187"/>
              <a:gd name="T29" fmla="*/ 561993256 h 223"/>
              <a:gd name="T30" fmla="*/ 191531552 w 187"/>
              <a:gd name="T31" fmla="*/ 561993256 h 223"/>
              <a:gd name="T32" fmla="*/ 100806080 w 187"/>
              <a:gd name="T33" fmla="*/ 491428981 h 223"/>
              <a:gd name="T34" fmla="*/ 30241824 w 187"/>
              <a:gd name="T35" fmla="*/ 370461652 h 223"/>
              <a:gd name="T36" fmla="*/ 10080608 w 187"/>
              <a:gd name="T37" fmla="*/ 272176491 h 223"/>
              <a:gd name="T38" fmla="*/ 10080608 w 187"/>
              <a:gd name="T39" fmla="*/ 241934658 h 223"/>
              <a:gd name="T40" fmla="*/ 0 w 187"/>
              <a:gd name="T41" fmla="*/ 299897376 h 2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87" h="223">
                <a:moveTo>
                  <a:pt x="0" y="119"/>
                </a:moveTo>
                <a:lnTo>
                  <a:pt x="12" y="64"/>
                </a:lnTo>
                <a:lnTo>
                  <a:pt x="44" y="28"/>
                </a:lnTo>
                <a:lnTo>
                  <a:pt x="80" y="4"/>
                </a:lnTo>
                <a:lnTo>
                  <a:pt x="123" y="0"/>
                </a:lnTo>
                <a:lnTo>
                  <a:pt x="167" y="28"/>
                </a:lnTo>
                <a:lnTo>
                  <a:pt x="187" y="60"/>
                </a:lnTo>
                <a:lnTo>
                  <a:pt x="187" y="80"/>
                </a:lnTo>
                <a:lnTo>
                  <a:pt x="175" y="96"/>
                </a:lnTo>
                <a:lnTo>
                  <a:pt x="123" y="108"/>
                </a:lnTo>
                <a:lnTo>
                  <a:pt x="107" y="111"/>
                </a:lnTo>
                <a:lnTo>
                  <a:pt x="115" y="155"/>
                </a:lnTo>
                <a:lnTo>
                  <a:pt x="155" y="171"/>
                </a:lnTo>
                <a:lnTo>
                  <a:pt x="171" y="199"/>
                </a:lnTo>
                <a:lnTo>
                  <a:pt x="151" y="223"/>
                </a:lnTo>
                <a:lnTo>
                  <a:pt x="76" y="223"/>
                </a:lnTo>
                <a:lnTo>
                  <a:pt x="40" y="195"/>
                </a:lnTo>
                <a:lnTo>
                  <a:pt x="12" y="147"/>
                </a:lnTo>
                <a:lnTo>
                  <a:pt x="4" y="108"/>
                </a:lnTo>
                <a:lnTo>
                  <a:pt x="4" y="96"/>
                </a:lnTo>
                <a:lnTo>
                  <a:pt x="0" y="1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Freeform 22"/>
          <p:cNvSpPr>
            <a:spLocks/>
          </p:cNvSpPr>
          <p:nvPr/>
        </p:nvSpPr>
        <p:spPr bwMode="auto">
          <a:xfrm>
            <a:off x="6811433" y="4817269"/>
            <a:ext cx="287867" cy="303610"/>
          </a:xfrm>
          <a:custGeom>
            <a:avLst/>
            <a:gdLst>
              <a:gd name="T0" fmla="*/ 110886875 w 136"/>
              <a:gd name="T1" fmla="*/ 20161275 h 255"/>
              <a:gd name="T2" fmla="*/ 70564375 w 136"/>
              <a:gd name="T3" fmla="*/ 0 h 255"/>
              <a:gd name="T4" fmla="*/ 20161250 w 136"/>
              <a:gd name="T5" fmla="*/ 0 h 255"/>
              <a:gd name="T6" fmla="*/ 0 w 136"/>
              <a:gd name="T7" fmla="*/ 30241912 h 255"/>
              <a:gd name="T8" fmla="*/ 10080625 w 136"/>
              <a:gd name="T9" fmla="*/ 80645100 h 255"/>
              <a:gd name="T10" fmla="*/ 50403125 w 136"/>
              <a:gd name="T11" fmla="*/ 141128924 h 255"/>
              <a:gd name="T12" fmla="*/ 151209375 w 136"/>
              <a:gd name="T13" fmla="*/ 181451474 h 255"/>
              <a:gd name="T14" fmla="*/ 262096250 w 136"/>
              <a:gd name="T15" fmla="*/ 282257849 h 255"/>
              <a:gd name="T16" fmla="*/ 282257500 w 136"/>
              <a:gd name="T17" fmla="*/ 332661036 h 255"/>
              <a:gd name="T18" fmla="*/ 272176875 w 136"/>
              <a:gd name="T19" fmla="*/ 352822311 h 255"/>
              <a:gd name="T20" fmla="*/ 181451250 w 136"/>
              <a:gd name="T21" fmla="*/ 413306135 h 255"/>
              <a:gd name="T22" fmla="*/ 80645000 w 136"/>
              <a:gd name="T23" fmla="*/ 493951235 h 255"/>
              <a:gd name="T24" fmla="*/ 60483750 w 136"/>
              <a:gd name="T25" fmla="*/ 534273785 h 255"/>
              <a:gd name="T26" fmla="*/ 60483750 w 136"/>
              <a:gd name="T27" fmla="*/ 564515697 h 255"/>
              <a:gd name="T28" fmla="*/ 141128750 w 136"/>
              <a:gd name="T29" fmla="*/ 602318881 h 255"/>
              <a:gd name="T30" fmla="*/ 252015625 w 136"/>
              <a:gd name="T31" fmla="*/ 642641431 h 255"/>
              <a:gd name="T32" fmla="*/ 292338125 w 136"/>
              <a:gd name="T33" fmla="*/ 642641431 h 255"/>
              <a:gd name="T34" fmla="*/ 342741250 w 136"/>
              <a:gd name="T35" fmla="*/ 612399519 h 255"/>
              <a:gd name="T36" fmla="*/ 342741250 w 136"/>
              <a:gd name="T37" fmla="*/ 592238244 h 255"/>
              <a:gd name="T38" fmla="*/ 312499375 w 136"/>
              <a:gd name="T39" fmla="*/ 584676972 h 255"/>
              <a:gd name="T40" fmla="*/ 161290000 w 136"/>
              <a:gd name="T41" fmla="*/ 564515697 h 255"/>
              <a:gd name="T42" fmla="*/ 100806250 w 136"/>
              <a:gd name="T43" fmla="*/ 554435060 h 255"/>
              <a:gd name="T44" fmla="*/ 100806250 w 136"/>
              <a:gd name="T45" fmla="*/ 524193147 h 255"/>
              <a:gd name="T46" fmla="*/ 191531875 w 136"/>
              <a:gd name="T47" fmla="*/ 453628685 h 255"/>
              <a:gd name="T48" fmla="*/ 302418750 w 136"/>
              <a:gd name="T49" fmla="*/ 383064223 h 255"/>
              <a:gd name="T50" fmla="*/ 322580000 w 136"/>
              <a:gd name="T51" fmla="*/ 352822311 h 255"/>
              <a:gd name="T52" fmla="*/ 332660625 w 136"/>
              <a:gd name="T53" fmla="*/ 322580398 h 255"/>
              <a:gd name="T54" fmla="*/ 322580000 w 136"/>
              <a:gd name="T55" fmla="*/ 272177211 h 255"/>
              <a:gd name="T56" fmla="*/ 292338125 w 136"/>
              <a:gd name="T57" fmla="*/ 231854661 h 255"/>
              <a:gd name="T58" fmla="*/ 181451250 w 136"/>
              <a:gd name="T59" fmla="*/ 100806375 h 255"/>
              <a:gd name="T60" fmla="*/ 110886875 w 136"/>
              <a:gd name="T61" fmla="*/ 20161275 h 25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36" h="255">
                <a:moveTo>
                  <a:pt x="44" y="8"/>
                </a:moveTo>
                <a:lnTo>
                  <a:pt x="28" y="0"/>
                </a:lnTo>
                <a:lnTo>
                  <a:pt x="8" y="0"/>
                </a:lnTo>
                <a:lnTo>
                  <a:pt x="0" y="12"/>
                </a:lnTo>
                <a:lnTo>
                  <a:pt x="4" y="32"/>
                </a:lnTo>
                <a:lnTo>
                  <a:pt x="20" y="56"/>
                </a:lnTo>
                <a:lnTo>
                  <a:pt x="60" y="72"/>
                </a:lnTo>
                <a:lnTo>
                  <a:pt x="104" y="112"/>
                </a:lnTo>
                <a:lnTo>
                  <a:pt x="112" y="132"/>
                </a:lnTo>
                <a:lnTo>
                  <a:pt x="108" y="140"/>
                </a:lnTo>
                <a:lnTo>
                  <a:pt x="72" y="164"/>
                </a:lnTo>
                <a:lnTo>
                  <a:pt x="32" y="196"/>
                </a:lnTo>
                <a:lnTo>
                  <a:pt x="24" y="212"/>
                </a:lnTo>
                <a:lnTo>
                  <a:pt x="24" y="224"/>
                </a:lnTo>
                <a:lnTo>
                  <a:pt x="56" y="239"/>
                </a:lnTo>
                <a:lnTo>
                  <a:pt x="100" y="255"/>
                </a:lnTo>
                <a:lnTo>
                  <a:pt x="116" y="255"/>
                </a:lnTo>
                <a:lnTo>
                  <a:pt x="136" y="243"/>
                </a:lnTo>
                <a:lnTo>
                  <a:pt x="136" y="235"/>
                </a:lnTo>
                <a:lnTo>
                  <a:pt x="124" y="232"/>
                </a:lnTo>
                <a:lnTo>
                  <a:pt x="64" y="224"/>
                </a:lnTo>
                <a:lnTo>
                  <a:pt x="40" y="220"/>
                </a:lnTo>
                <a:lnTo>
                  <a:pt x="40" y="208"/>
                </a:lnTo>
                <a:lnTo>
                  <a:pt x="76" y="180"/>
                </a:lnTo>
                <a:lnTo>
                  <a:pt x="120" y="152"/>
                </a:lnTo>
                <a:lnTo>
                  <a:pt x="128" y="140"/>
                </a:lnTo>
                <a:lnTo>
                  <a:pt x="132" y="128"/>
                </a:lnTo>
                <a:lnTo>
                  <a:pt x="128" y="108"/>
                </a:lnTo>
                <a:lnTo>
                  <a:pt x="116" y="92"/>
                </a:lnTo>
                <a:lnTo>
                  <a:pt x="72" y="40"/>
                </a:lnTo>
                <a:lnTo>
                  <a:pt x="44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23"/>
          <p:cNvSpPr>
            <a:spLocks/>
          </p:cNvSpPr>
          <p:nvPr/>
        </p:nvSpPr>
        <p:spPr bwMode="auto">
          <a:xfrm>
            <a:off x="6661151" y="4855369"/>
            <a:ext cx="285749" cy="308372"/>
          </a:xfrm>
          <a:custGeom>
            <a:avLst/>
            <a:gdLst>
              <a:gd name="T0" fmla="*/ 108365672 w 135"/>
              <a:gd name="T1" fmla="*/ 30241912 h 259"/>
              <a:gd name="T2" fmla="*/ 68043266 w 135"/>
              <a:gd name="T3" fmla="*/ 0 h 259"/>
              <a:gd name="T4" fmla="*/ 20161203 w 135"/>
              <a:gd name="T5" fmla="*/ 0 h 259"/>
              <a:gd name="T6" fmla="*/ 0 w 135"/>
              <a:gd name="T7" fmla="*/ 40322549 h 259"/>
              <a:gd name="T8" fmla="*/ 10080601 w 135"/>
              <a:gd name="T9" fmla="*/ 90725735 h 259"/>
              <a:gd name="T10" fmla="*/ 57962665 w 135"/>
              <a:gd name="T11" fmla="*/ 141128922 h 259"/>
              <a:gd name="T12" fmla="*/ 148688078 w 135"/>
              <a:gd name="T13" fmla="*/ 191532108 h 259"/>
              <a:gd name="T14" fmla="*/ 259574694 w 135"/>
              <a:gd name="T15" fmla="*/ 292338481 h 259"/>
              <a:gd name="T16" fmla="*/ 279735897 w 135"/>
              <a:gd name="T17" fmla="*/ 332661030 h 259"/>
              <a:gd name="T18" fmla="*/ 269655296 w 135"/>
              <a:gd name="T19" fmla="*/ 352822304 h 259"/>
              <a:gd name="T20" fmla="*/ 189010484 w 135"/>
              <a:gd name="T21" fmla="*/ 423386765 h 259"/>
              <a:gd name="T22" fmla="*/ 88204469 w 135"/>
              <a:gd name="T23" fmla="*/ 504031863 h 259"/>
              <a:gd name="T24" fmla="*/ 68043266 w 135"/>
              <a:gd name="T25" fmla="*/ 531754409 h 259"/>
              <a:gd name="T26" fmla="*/ 68043266 w 135"/>
              <a:gd name="T27" fmla="*/ 572076958 h 259"/>
              <a:gd name="T28" fmla="*/ 138607477 w 135"/>
              <a:gd name="T29" fmla="*/ 602318870 h 259"/>
              <a:gd name="T30" fmla="*/ 249494093 w 135"/>
              <a:gd name="T31" fmla="*/ 652722056 h 259"/>
              <a:gd name="T32" fmla="*/ 289816499 w 135"/>
              <a:gd name="T33" fmla="*/ 652722056 h 259"/>
              <a:gd name="T34" fmla="*/ 340219506 w 135"/>
              <a:gd name="T35" fmla="*/ 622480144 h 259"/>
              <a:gd name="T36" fmla="*/ 340219506 w 135"/>
              <a:gd name="T37" fmla="*/ 602318870 h 259"/>
              <a:gd name="T38" fmla="*/ 309977702 w 135"/>
              <a:gd name="T39" fmla="*/ 582157595 h 259"/>
              <a:gd name="T40" fmla="*/ 158768680 w 135"/>
              <a:gd name="T41" fmla="*/ 572076958 h 259"/>
              <a:gd name="T42" fmla="*/ 108365672 w 135"/>
              <a:gd name="T43" fmla="*/ 551915684 h 259"/>
              <a:gd name="T44" fmla="*/ 98285071 w 135"/>
              <a:gd name="T45" fmla="*/ 531754409 h 259"/>
              <a:gd name="T46" fmla="*/ 189010484 w 135"/>
              <a:gd name="T47" fmla="*/ 453628677 h 259"/>
              <a:gd name="T48" fmla="*/ 299897100 w 135"/>
              <a:gd name="T49" fmla="*/ 383064216 h 259"/>
              <a:gd name="T50" fmla="*/ 320058303 w 135"/>
              <a:gd name="T51" fmla="*/ 362902941 h 259"/>
              <a:gd name="T52" fmla="*/ 330138905 w 135"/>
              <a:gd name="T53" fmla="*/ 322580392 h 259"/>
              <a:gd name="T54" fmla="*/ 320058303 w 135"/>
              <a:gd name="T55" fmla="*/ 282257843 h 259"/>
              <a:gd name="T56" fmla="*/ 289816499 w 135"/>
              <a:gd name="T57" fmla="*/ 241935294 h 259"/>
              <a:gd name="T58" fmla="*/ 189010484 w 135"/>
              <a:gd name="T59" fmla="*/ 110887010 h 259"/>
              <a:gd name="T60" fmla="*/ 108365672 w 135"/>
              <a:gd name="T61" fmla="*/ 30241912 h 25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35" h="259">
                <a:moveTo>
                  <a:pt x="43" y="12"/>
                </a:moveTo>
                <a:lnTo>
                  <a:pt x="27" y="0"/>
                </a:lnTo>
                <a:lnTo>
                  <a:pt x="8" y="0"/>
                </a:lnTo>
                <a:lnTo>
                  <a:pt x="0" y="16"/>
                </a:lnTo>
                <a:lnTo>
                  <a:pt x="4" y="36"/>
                </a:lnTo>
                <a:lnTo>
                  <a:pt x="23" y="56"/>
                </a:lnTo>
                <a:lnTo>
                  <a:pt x="59" y="76"/>
                </a:lnTo>
                <a:lnTo>
                  <a:pt x="103" y="116"/>
                </a:lnTo>
                <a:lnTo>
                  <a:pt x="111" y="132"/>
                </a:lnTo>
                <a:lnTo>
                  <a:pt x="107" y="140"/>
                </a:lnTo>
                <a:lnTo>
                  <a:pt x="75" y="168"/>
                </a:lnTo>
                <a:lnTo>
                  <a:pt x="35" y="200"/>
                </a:lnTo>
                <a:lnTo>
                  <a:pt x="27" y="211"/>
                </a:lnTo>
                <a:lnTo>
                  <a:pt x="27" y="227"/>
                </a:lnTo>
                <a:lnTo>
                  <a:pt x="55" y="239"/>
                </a:lnTo>
                <a:lnTo>
                  <a:pt x="99" y="259"/>
                </a:lnTo>
                <a:lnTo>
                  <a:pt x="115" y="259"/>
                </a:lnTo>
                <a:lnTo>
                  <a:pt x="135" y="247"/>
                </a:lnTo>
                <a:lnTo>
                  <a:pt x="135" y="239"/>
                </a:lnTo>
                <a:lnTo>
                  <a:pt x="123" y="231"/>
                </a:lnTo>
                <a:lnTo>
                  <a:pt x="63" y="227"/>
                </a:lnTo>
                <a:lnTo>
                  <a:pt x="43" y="219"/>
                </a:lnTo>
                <a:lnTo>
                  <a:pt x="39" y="211"/>
                </a:lnTo>
                <a:lnTo>
                  <a:pt x="75" y="180"/>
                </a:lnTo>
                <a:lnTo>
                  <a:pt x="119" y="152"/>
                </a:lnTo>
                <a:lnTo>
                  <a:pt x="127" y="144"/>
                </a:lnTo>
                <a:lnTo>
                  <a:pt x="131" y="128"/>
                </a:lnTo>
                <a:lnTo>
                  <a:pt x="127" y="112"/>
                </a:lnTo>
                <a:lnTo>
                  <a:pt x="115" y="96"/>
                </a:lnTo>
                <a:lnTo>
                  <a:pt x="75" y="44"/>
                </a:lnTo>
                <a:lnTo>
                  <a:pt x="43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24"/>
          <p:cNvSpPr>
            <a:spLocks/>
          </p:cNvSpPr>
          <p:nvPr/>
        </p:nvSpPr>
        <p:spPr bwMode="auto">
          <a:xfrm>
            <a:off x="5858933" y="4561285"/>
            <a:ext cx="2336800" cy="1077515"/>
          </a:xfrm>
          <a:custGeom>
            <a:avLst/>
            <a:gdLst>
              <a:gd name="T0" fmla="*/ 20161250 w 1104"/>
              <a:gd name="T1" fmla="*/ 1446569184 h 905"/>
              <a:gd name="T2" fmla="*/ 40322500 w 1104"/>
              <a:gd name="T3" fmla="*/ 1174392404 h 905"/>
              <a:gd name="T4" fmla="*/ 0 w 1104"/>
              <a:gd name="T5" fmla="*/ 894654364 h 905"/>
              <a:gd name="T6" fmla="*/ 40322500 w 1104"/>
              <a:gd name="T7" fmla="*/ 672880691 h 905"/>
              <a:gd name="T8" fmla="*/ 231854375 w 1104"/>
              <a:gd name="T9" fmla="*/ 541832611 h 905"/>
              <a:gd name="T10" fmla="*/ 713205013 w 1104"/>
              <a:gd name="T11" fmla="*/ 400703911 h 905"/>
              <a:gd name="T12" fmla="*/ 1103828438 w 1104"/>
              <a:gd name="T13" fmla="*/ 360381425 h 905"/>
              <a:gd name="T14" fmla="*/ 1426408438 w 1104"/>
              <a:gd name="T15" fmla="*/ 272176780 h 905"/>
              <a:gd name="T16" fmla="*/ 1617940313 w 1104"/>
              <a:gd name="T17" fmla="*/ 201612430 h 905"/>
              <a:gd name="T18" fmla="*/ 1817033450 w 1104"/>
              <a:gd name="T19" fmla="*/ 60483729 h 905"/>
              <a:gd name="T20" fmla="*/ 2069049075 w 1104"/>
              <a:gd name="T21" fmla="*/ 0 h 905"/>
              <a:gd name="T22" fmla="*/ 2147483647 w 1104"/>
              <a:gd name="T23" fmla="*/ 60483729 h 905"/>
              <a:gd name="T24" fmla="*/ 2147483647 w 1104"/>
              <a:gd name="T25" fmla="*/ 410784532 h 905"/>
              <a:gd name="T26" fmla="*/ 2147483647 w 1104"/>
              <a:gd name="T27" fmla="*/ 622477583 h 905"/>
              <a:gd name="T28" fmla="*/ 2147483647 w 1104"/>
              <a:gd name="T29" fmla="*/ 733364420 h 905"/>
              <a:gd name="T30" fmla="*/ 2147483647 w 1104"/>
              <a:gd name="T31" fmla="*/ 1076105550 h 905"/>
              <a:gd name="T32" fmla="*/ 2147483647 w 1104"/>
              <a:gd name="T33" fmla="*/ 1406246698 h 905"/>
              <a:gd name="T34" fmla="*/ 2147483647 w 1104"/>
              <a:gd name="T35" fmla="*/ 1527214156 h 905"/>
              <a:gd name="T36" fmla="*/ 2147483647 w 1104"/>
              <a:gd name="T37" fmla="*/ 1446569184 h 905"/>
              <a:gd name="T38" fmla="*/ 2147483647 w 1104"/>
              <a:gd name="T39" fmla="*/ 1396166077 h 905"/>
              <a:gd name="T40" fmla="*/ 2147483647 w 1104"/>
              <a:gd name="T41" fmla="*/ 1476811049 h 905"/>
              <a:gd name="T42" fmla="*/ 1978323450 w 1104"/>
              <a:gd name="T43" fmla="*/ 1607859128 h 905"/>
              <a:gd name="T44" fmla="*/ 1698585313 w 1104"/>
              <a:gd name="T45" fmla="*/ 1748987829 h 905"/>
              <a:gd name="T46" fmla="*/ 1426408438 w 1104"/>
              <a:gd name="T47" fmla="*/ 1859874665 h 905"/>
              <a:gd name="T48" fmla="*/ 1103828438 w 1104"/>
              <a:gd name="T49" fmla="*/ 1927918067 h 905"/>
              <a:gd name="T50" fmla="*/ 884575638 w 1104"/>
              <a:gd name="T51" fmla="*/ 1998482417 h 905"/>
              <a:gd name="T52" fmla="*/ 844253138 w 1104"/>
              <a:gd name="T53" fmla="*/ 2147483647 h 905"/>
              <a:gd name="T54" fmla="*/ 763608138 w 1104"/>
              <a:gd name="T55" fmla="*/ 2147483647 h 905"/>
              <a:gd name="T56" fmla="*/ 622479388 w 1104"/>
              <a:gd name="T57" fmla="*/ 2139611118 h 905"/>
              <a:gd name="T58" fmla="*/ 642640638 w 1104"/>
              <a:gd name="T59" fmla="*/ 2018643660 h 905"/>
              <a:gd name="T60" fmla="*/ 299899388 w 1104"/>
              <a:gd name="T61" fmla="*/ 1678423478 h 905"/>
              <a:gd name="T62" fmla="*/ 120967500 w 1104"/>
              <a:gd name="T63" fmla="*/ 1527214156 h 905"/>
              <a:gd name="T64" fmla="*/ 120967500 w 1104"/>
              <a:gd name="T65" fmla="*/ 1678423478 h 90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04" h="905">
                <a:moveTo>
                  <a:pt x="12" y="638"/>
                </a:moveTo>
                <a:lnTo>
                  <a:pt x="8" y="574"/>
                </a:lnTo>
                <a:lnTo>
                  <a:pt x="16" y="518"/>
                </a:lnTo>
                <a:lnTo>
                  <a:pt x="16" y="466"/>
                </a:lnTo>
                <a:lnTo>
                  <a:pt x="4" y="403"/>
                </a:lnTo>
                <a:lnTo>
                  <a:pt x="0" y="355"/>
                </a:lnTo>
                <a:lnTo>
                  <a:pt x="4" y="299"/>
                </a:lnTo>
                <a:lnTo>
                  <a:pt x="16" y="267"/>
                </a:lnTo>
                <a:lnTo>
                  <a:pt x="48" y="243"/>
                </a:lnTo>
                <a:lnTo>
                  <a:pt x="92" y="215"/>
                </a:lnTo>
                <a:lnTo>
                  <a:pt x="187" y="183"/>
                </a:lnTo>
                <a:lnTo>
                  <a:pt x="283" y="159"/>
                </a:lnTo>
                <a:lnTo>
                  <a:pt x="371" y="143"/>
                </a:lnTo>
                <a:lnTo>
                  <a:pt x="438" y="143"/>
                </a:lnTo>
                <a:lnTo>
                  <a:pt x="506" y="120"/>
                </a:lnTo>
                <a:lnTo>
                  <a:pt x="566" y="108"/>
                </a:lnTo>
                <a:lnTo>
                  <a:pt x="594" y="96"/>
                </a:lnTo>
                <a:lnTo>
                  <a:pt x="642" y="80"/>
                </a:lnTo>
                <a:lnTo>
                  <a:pt x="682" y="60"/>
                </a:lnTo>
                <a:lnTo>
                  <a:pt x="721" y="24"/>
                </a:lnTo>
                <a:lnTo>
                  <a:pt x="765" y="12"/>
                </a:lnTo>
                <a:lnTo>
                  <a:pt x="821" y="0"/>
                </a:lnTo>
                <a:lnTo>
                  <a:pt x="849" y="0"/>
                </a:lnTo>
                <a:lnTo>
                  <a:pt x="869" y="24"/>
                </a:lnTo>
                <a:lnTo>
                  <a:pt x="941" y="80"/>
                </a:lnTo>
                <a:lnTo>
                  <a:pt x="1024" y="163"/>
                </a:lnTo>
                <a:lnTo>
                  <a:pt x="1080" y="211"/>
                </a:lnTo>
                <a:lnTo>
                  <a:pt x="1104" y="247"/>
                </a:lnTo>
                <a:lnTo>
                  <a:pt x="1104" y="271"/>
                </a:lnTo>
                <a:lnTo>
                  <a:pt x="1092" y="291"/>
                </a:lnTo>
                <a:lnTo>
                  <a:pt x="1080" y="331"/>
                </a:lnTo>
                <a:lnTo>
                  <a:pt x="1080" y="427"/>
                </a:lnTo>
                <a:lnTo>
                  <a:pt x="1076" y="502"/>
                </a:lnTo>
                <a:lnTo>
                  <a:pt x="1068" y="558"/>
                </a:lnTo>
                <a:lnTo>
                  <a:pt x="1052" y="598"/>
                </a:lnTo>
                <a:lnTo>
                  <a:pt x="1024" y="606"/>
                </a:lnTo>
                <a:lnTo>
                  <a:pt x="1012" y="594"/>
                </a:lnTo>
                <a:lnTo>
                  <a:pt x="1020" y="574"/>
                </a:lnTo>
                <a:lnTo>
                  <a:pt x="1024" y="526"/>
                </a:lnTo>
                <a:lnTo>
                  <a:pt x="957" y="554"/>
                </a:lnTo>
                <a:lnTo>
                  <a:pt x="921" y="574"/>
                </a:lnTo>
                <a:lnTo>
                  <a:pt x="869" y="586"/>
                </a:lnTo>
                <a:lnTo>
                  <a:pt x="833" y="606"/>
                </a:lnTo>
                <a:lnTo>
                  <a:pt x="785" y="638"/>
                </a:lnTo>
                <a:lnTo>
                  <a:pt x="741" y="662"/>
                </a:lnTo>
                <a:lnTo>
                  <a:pt x="674" y="694"/>
                </a:lnTo>
                <a:lnTo>
                  <a:pt x="630" y="706"/>
                </a:lnTo>
                <a:lnTo>
                  <a:pt x="566" y="738"/>
                </a:lnTo>
                <a:lnTo>
                  <a:pt x="490" y="750"/>
                </a:lnTo>
                <a:lnTo>
                  <a:pt x="438" y="765"/>
                </a:lnTo>
                <a:lnTo>
                  <a:pt x="379" y="781"/>
                </a:lnTo>
                <a:lnTo>
                  <a:pt x="351" y="793"/>
                </a:lnTo>
                <a:lnTo>
                  <a:pt x="339" y="825"/>
                </a:lnTo>
                <a:lnTo>
                  <a:pt x="335" y="869"/>
                </a:lnTo>
                <a:lnTo>
                  <a:pt x="327" y="893"/>
                </a:lnTo>
                <a:lnTo>
                  <a:pt x="303" y="905"/>
                </a:lnTo>
                <a:lnTo>
                  <a:pt x="259" y="881"/>
                </a:lnTo>
                <a:lnTo>
                  <a:pt x="247" y="849"/>
                </a:lnTo>
                <a:lnTo>
                  <a:pt x="263" y="817"/>
                </a:lnTo>
                <a:lnTo>
                  <a:pt x="255" y="801"/>
                </a:lnTo>
                <a:lnTo>
                  <a:pt x="199" y="738"/>
                </a:lnTo>
                <a:lnTo>
                  <a:pt x="119" y="666"/>
                </a:lnTo>
                <a:lnTo>
                  <a:pt x="68" y="618"/>
                </a:lnTo>
                <a:lnTo>
                  <a:pt x="48" y="606"/>
                </a:lnTo>
                <a:lnTo>
                  <a:pt x="40" y="630"/>
                </a:lnTo>
                <a:lnTo>
                  <a:pt x="48" y="666"/>
                </a:lnTo>
                <a:lnTo>
                  <a:pt x="12" y="638"/>
                </a:lnTo>
                <a:close/>
              </a:path>
            </a:pathLst>
          </a:custGeom>
          <a:solidFill>
            <a:srgbClr val="FFCC99"/>
          </a:solidFill>
          <a:ln w="800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Freeform 25"/>
          <p:cNvSpPr>
            <a:spLocks/>
          </p:cNvSpPr>
          <p:nvPr/>
        </p:nvSpPr>
        <p:spPr bwMode="auto">
          <a:xfrm>
            <a:off x="5892800" y="4874419"/>
            <a:ext cx="2294467" cy="764381"/>
          </a:xfrm>
          <a:custGeom>
            <a:avLst/>
            <a:gdLst>
              <a:gd name="T0" fmla="*/ 703124388 w 1084"/>
              <a:gd name="T1" fmla="*/ 1587698438 h 642"/>
              <a:gd name="T2" fmla="*/ 703124388 w 1084"/>
              <a:gd name="T3" fmla="*/ 1426408438 h 642"/>
              <a:gd name="T4" fmla="*/ 703124388 w 1084"/>
              <a:gd name="T5" fmla="*/ 1086188138 h 642"/>
              <a:gd name="T6" fmla="*/ 703124388 w 1084"/>
              <a:gd name="T7" fmla="*/ 834172513 h 642"/>
              <a:gd name="T8" fmla="*/ 662801888 w 1084"/>
              <a:gd name="T9" fmla="*/ 773688763 h 642"/>
              <a:gd name="T10" fmla="*/ 390625013 w 1084"/>
              <a:gd name="T11" fmla="*/ 481350638 h 642"/>
              <a:gd name="T12" fmla="*/ 211693125 w 1084"/>
              <a:gd name="T13" fmla="*/ 312499375 h 642"/>
              <a:gd name="T14" fmla="*/ 60483750 w 1084"/>
              <a:gd name="T15" fmla="*/ 181451250 h 642"/>
              <a:gd name="T16" fmla="*/ 0 w 1084"/>
              <a:gd name="T17" fmla="*/ 110886875 h 642"/>
              <a:gd name="T18" fmla="*/ 20161250 w 1084"/>
              <a:gd name="T19" fmla="*/ 80645000 h 642"/>
              <a:gd name="T20" fmla="*/ 40322500 w 1084"/>
              <a:gd name="T21" fmla="*/ 80645000 h 642"/>
              <a:gd name="T22" fmla="*/ 141128750 w 1084"/>
              <a:gd name="T23" fmla="*/ 191531875 h 642"/>
              <a:gd name="T24" fmla="*/ 279738138 w 1084"/>
              <a:gd name="T25" fmla="*/ 302418750 h 642"/>
              <a:gd name="T26" fmla="*/ 420866888 w 1084"/>
              <a:gd name="T27" fmla="*/ 471270013 h 642"/>
              <a:gd name="T28" fmla="*/ 541834388 w 1084"/>
              <a:gd name="T29" fmla="*/ 612398763 h 642"/>
              <a:gd name="T30" fmla="*/ 662801888 w 1084"/>
              <a:gd name="T31" fmla="*/ 703124388 h 642"/>
              <a:gd name="T32" fmla="*/ 733366263 w 1084"/>
              <a:gd name="T33" fmla="*/ 763608138 h 642"/>
              <a:gd name="T34" fmla="*/ 783769388 w 1084"/>
              <a:gd name="T35" fmla="*/ 753527513 h 642"/>
              <a:gd name="T36" fmla="*/ 844253138 w 1084"/>
              <a:gd name="T37" fmla="*/ 713205013 h 642"/>
              <a:gd name="T38" fmla="*/ 1003022188 w 1084"/>
              <a:gd name="T39" fmla="*/ 672882513 h 642"/>
              <a:gd name="T40" fmla="*/ 1295360313 w 1084"/>
              <a:gd name="T41" fmla="*/ 592237513 h 642"/>
              <a:gd name="T42" fmla="*/ 1476811563 w 1084"/>
              <a:gd name="T43" fmla="*/ 501511888 h 642"/>
              <a:gd name="T44" fmla="*/ 1685985325 w 1084"/>
              <a:gd name="T45" fmla="*/ 413305625 h 642"/>
              <a:gd name="T46" fmla="*/ 1897678450 w 1084"/>
              <a:gd name="T47" fmla="*/ 332660625 h 642"/>
              <a:gd name="T48" fmla="*/ 2119452200 w 1084"/>
              <a:gd name="T49" fmla="*/ 231854375 h 642"/>
              <a:gd name="T50" fmla="*/ 2147483647 w 1084"/>
              <a:gd name="T51" fmla="*/ 181451250 h 642"/>
              <a:gd name="T52" fmla="*/ 2147483647 w 1084"/>
              <a:gd name="T53" fmla="*/ 100806250 h 642"/>
              <a:gd name="T54" fmla="*/ 2147483647 w 1084"/>
              <a:gd name="T55" fmla="*/ 60483750 h 642"/>
              <a:gd name="T56" fmla="*/ 2147483647 w 1084"/>
              <a:gd name="T57" fmla="*/ 0 h 642"/>
              <a:gd name="T58" fmla="*/ 2147483647 w 1084"/>
              <a:gd name="T59" fmla="*/ 110886875 h 642"/>
              <a:gd name="T60" fmla="*/ 2147483647 w 1084"/>
              <a:gd name="T61" fmla="*/ 110886875 h 642"/>
              <a:gd name="T62" fmla="*/ 2147483647 w 1084"/>
              <a:gd name="T63" fmla="*/ 141128750 h 642"/>
              <a:gd name="T64" fmla="*/ 2147483647 w 1084"/>
              <a:gd name="T65" fmla="*/ 191531875 h 642"/>
              <a:gd name="T66" fmla="*/ 2147483647 w 1084"/>
              <a:gd name="T67" fmla="*/ 241935000 h 642"/>
              <a:gd name="T68" fmla="*/ 2069049075 w 1084"/>
              <a:gd name="T69" fmla="*/ 292338125 h 642"/>
              <a:gd name="T70" fmla="*/ 1958162200 w 1084"/>
              <a:gd name="T71" fmla="*/ 342741250 h 642"/>
              <a:gd name="T72" fmla="*/ 1796872200 w 1084"/>
              <a:gd name="T73" fmla="*/ 413305625 h 642"/>
              <a:gd name="T74" fmla="*/ 1685985325 w 1084"/>
              <a:gd name="T75" fmla="*/ 413305625 h 642"/>
              <a:gd name="T76" fmla="*/ 1517134063 w 1084"/>
              <a:gd name="T77" fmla="*/ 531753763 h 642"/>
              <a:gd name="T78" fmla="*/ 1406247188 w 1084"/>
              <a:gd name="T79" fmla="*/ 582156888 h 642"/>
              <a:gd name="T80" fmla="*/ 1265118438 w 1084"/>
              <a:gd name="T81" fmla="*/ 632560013 h 642"/>
              <a:gd name="T82" fmla="*/ 1093747813 w 1084"/>
              <a:gd name="T83" fmla="*/ 693043763 h 642"/>
              <a:gd name="T84" fmla="*/ 955140013 w 1084"/>
              <a:gd name="T85" fmla="*/ 723285638 h 642"/>
              <a:gd name="T86" fmla="*/ 854333763 w 1084"/>
              <a:gd name="T87" fmla="*/ 773688763 h 642"/>
              <a:gd name="T88" fmla="*/ 763608138 w 1084"/>
              <a:gd name="T89" fmla="*/ 814011263 h 642"/>
              <a:gd name="T90" fmla="*/ 743446888 w 1084"/>
              <a:gd name="T91" fmla="*/ 934978763 h 642"/>
              <a:gd name="T92" fmla="*/ 743446888 w 1084"/>
              <a:gd name="T93" fmla="*/ 1217236263 h 642"/>
              <a:gd name="T94" fmla="*/ 743446888 w 1084"/>
              <a:gd name="T95" fmla="*/ 1406247188 h 642"/>
              <a:gd name="T96" fmla="*/ 763608138 w 1084"/>
              <a:gd name="T97" fmla="*/ 1567537188 h 642"/>
              <a:gd name="T98" fmla="*/ 713205013 w 1084"/>
              <a:gd name="T99" fmla="*/ 1617940313 h 642"/>
              <a:gd name="T100" fmla="*/ 703124388 w 1084"/>
              <a:gd name="T101" fmla="*/ 1587698438 h 64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84" h="642">
                <a:moveTo>
                  <a:pt x="279" y="630"/>
                </a:moveTo>
                <a:lnTo>
                  <a:pt x="279" y="566"/>
                </a:lnTo>
                <a:lnTo>
                  <a:pt x="279" y="431"/>
                </a:lnTo>
                <a:lnTo>
                  <a:pt x="279" y="331"/>
                </a:lnTo>
                <a:lnTo>
                  <a:pt x="263" y="307"/>
                </a:lnTo>
                <a:lnTo>
                  <a:pt x="155" y="191"/>
                </a:lnTo>
                <a:lnTo>
                  <a:pt x="84" y="124"/>
                </a:lnTo>
                <a:lnTo>
                  <a:pt x="24" y="72"/>
                </a:lnTo>
                <a:lnTo>
                  <a:pt x="0" y="44"/>
                </a:lnTo>
                <a:lnTo>
                  <a:pt x="8" y="32"/>
                </a:lnTo>
                <a:lnTo>
                  <a:pt x="16" y="32"/>
                </a:lnTo>
                <a:lnTo>
                  <a:pt x="56" y="76"/>
                </a:lnTo>
                <a:lnTo>
                  <a:pt x="111" y="120"/>
                </a:lnTo>
                <a:lnTo>
                  <a:pt x="167" y="187"/>
                </a:lnTo>
                <a:lnTo>
                  <a:pt x="215" y="243"/>
                </a:lnTo>
                <a:lnTo>
                  <a:pt x="263" y="279"/>
                </a:lnTo>
                <a:lnTo>
                  <a:pt x="291" y="303"/>
                </a:lnTo>
                <a:lnTo>
                  <a:pt x="311" y="299"/>
                </a:lnTo>
                <a:lnTo>
                  <a:pt x="335" y="283"/>
                </a:lnTo>
                <a:lnTo>
                  <a:pt x="398" y="267"/>
                </a:lnTo>
                <a:lnTo>
                  <a:pt x="514" y="235"/>
                </a:lnTo>
                <a:lnTo>
                  <a:pt x="586" y="199"/>
                </a:lnTo>
                <a:lnTo>
                  <a:pt x="669" y="164"/>
                </a:lnTo>
                <a:lnTo>
                  <a:pt x="753" y="132"/>
                </a:lnTo>
                <a:lnTo>
                  <a:pt x="841" y="92"/>
                </a:lnTo>
                <a:lnTo>
                  <a:pt x="901" y="72"/>
                </a:lnTo>
                <a:lnTo>
                  <a:pt x="976" y="40"/>
                </a:lnTo>
                <a:lnTo>
                  <a:pt x="1036" y="24"/>
                </a:lnTo>
                <a:lnTo>
                  <a:pt x="1084" y="0"/>
                </a:lnTo>
                <a:lnTo>
                  <a:pt x="1068" y="44"/>
                </a:lnTo>
                <a:lnTo>
                  <a:pt x="1036" y="44"/>
                </a:lnTo>
                <a:lnTo>
                  <a:pt x="1000" y="56"/>
                </a:lnTo>
                <a:lnTo>
                  <a:pt x="933" y="76"/>
                </a:lnTo>
                <a:lnTo>
                  <a:pt x="881" y="96"/>
                </a:lnTo>
                <a:lnTo>
                  <a:pt x="821" y="116"/>
                </a:lnTo>
                <a:lnTo>
                  <a:pt x="777" y="136"/>
                </a:lnTo>
                <a:lnTo>
                  <a:pt x="713" y="164"/>
                </a:lnTo>
                <a:lnTo>
                  <a:pt x="669" y="164"/>
                </a:lnTo>
                <a:lnTo>
                  <a:pt x="602" y="211"/>
                </a:lnTo>
                <a:lnTo>
                  <a:pt x="558" y="231"/>
                </a:lnTo>
                <a:lnTo>
                  <a:pt x="502" y="251"/>
                </a:lnTo>
                <a:lnTo>
                  <a:pt x="434" y="275"/>
                </a:lnTo>
                <a:lnTo>
                  <a:pt x="379" y="287"/>
                </a:lnTo>
                <a:lnTo>
                  <a:pt x="339" y="307"/>
                </a:lnTo>
                <a:lnTo>
                  <a:pt x="303" y="323"/>
                </a:lnTo>
                <a:lnTo>
                  <a:pt x="295" y="371"/>
                </a:lnTo>
                <a:lnTo>
                  <a:pt x="295" y="483"/>
                </a:lnTo>
                <a:lnTo>
                  <a:pt x="295" y="558"/>
                </a:lnTo>
                <a:lnTo>
                  <a:pt x="303" y="622"/>
                </a:lnTo>
                <a:lnTo>
                  <a:pt x="283" y="642"/>
                </a:lnTo>
                <a:lnTo>
                  <a:pt x="279" y="6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Freeform 26"/>
          <p:cNvSpPr>
            <a:spLocks/>
          </p:cNvSpPr>
          <p:nvPr/>
        </p:nvSpPr>
        <p:spPr bwMode="auto">
          <a:xfrm>
            <a:off x="6457951" y="4656535"/>
            <a:ext cx="285749" cy="403622"/>
          </a:xfrm>
          <a:custGeom>
            <a:avLst/>
            <a:gdLst>
              <a:gd name="T0" fmla="*/ 30241804 w 135"/>
              <a:gd name="T1" fmla="*/ 168849518 h 339"/>
              <a:gd name="T2" fmla="*/ 90725413 w 135"/>
              <a:gd name="T3" fmla="*/ 90725541 h 339"/>
              <a:gd name="T4" fmla="*/ 191531428 w 135"/>
              <a:gd name="T5" fmla="*/ 0 h 339"/>
              <a:gd name="T6" fmla="*/ 272176240 w 135"/>
              <a:gd name="T7" fmla="*/ 0 h 339"/>
              <a:gd name="T8" fmla="*/ 299897100 w 135"/>
              <a:gd name="T9" fmla="*/ 50403078 h 339"/>
              <a:gd name="T10" fmla="*/ 252015037 w 135"/>
              <a:gd name="T11" fmla="*/ 120967388 h 339"/>
              <a:gd name="T12" fmla="*/ 171370225 w 135"/>
              <a:gd name="T13" fmla="*/ 148688287 h 339"/>
              <a:gd name="T14" fmla="*/ 80644812 w 135"/>
              <a:gd name="T15" fmla="*/ 239413828 h 339"/>
              <a:gd name="T16" fmla="*/ 50403007 w 135"/>
              <a:gd name="T17" fmla="*/ 340219984 h 339"/>
              <a:gd name="T18" fmla="*/ 40322406 w 135"/>
              <a:gd name="T19" fmla="*/ 430945525 h 339"/>
              <a:gd name="T20" fmla="*/ 50403007 w 135"/>
              <a:gd name="T21" fmla="*/ 541832297 h 339"/>
              <a:gd name="T22" fmla="*/ 100806015 w 135"/>
              <a:gd name="T23" fmla="*/ 632557837 h 339"/>
              <a:gd name="T24" fmla="*/ 161289624 w 135"/>
              <a:gd name="T25" fmla="*/ 672880300 h 339"/>
              <a:gd name="T26" fmla="*/ 340219506 w 135"/>
              <a:gd name="T27" fmla="*/ 682960915 h 339"/>
              <a:gd name="T28" fmla="*/ 330138905 w 135"/>
              <a:gd name="T29" fmla="*/ 723283378 h 339"/>
              <a:gd name="T30" fmla="*/ 211692631 w 135"/>
              <a:gd name="T31" fmla="*/ 713202762 h 339"/>
              <a:gd name="T32" fmla="*/ 191531428 w 135"/>
              <a:gd name="T33" fmla="*/ 733363994 h 339"/>
              <a:gd name="T34" fmla="*/ 272176240 w 135"/>
              <a:gd name="T35" fmla="*/ 803928303 h 339"/>
              <a:gd name="T36" fmla="*/ 262095639 w 135"/>
              <a:gd name="T37" fmla="*/ 824089534 h 339"/>
              <a:gd name="T38" fmla="*/ 231853834 w 135"/>
              <a:gd name="T39" fmla="*/ 824089534 h 339"/>
              <a:gd name="T40" fmla="*/ 171370225 w 135"/>
              <a:gd name="T41" fmla="*/ 763605841 h 339"/>
              <a:gd name="T42" fmla="*/ 141128421 w 135"/>
              <a:gd name="T43" fmla="*/ 753525225 h 339"/>
              <a:gd name="T44" fmla="*/ 141128421 w 135"/>
              <a:gd name="T45" fmla="*/ 844250766 h 339"/>
              <a:gd name="T46" fmla="*/ 120967218 w 135"/>
              <a:gd name="T47" fmla="*/ 854331381 h 339"/>
              <a:gd name="T48" fmla="*/ 100806015 w 135"/>
              <a:gd name="T49" fmla="*/ 844250766 h 339"/>
              <a:gd name="T50" fmla="*/ 100806015 w 135"/>
              <a:gd name="T51" fmla="*/ 753525225 h 339"/>
              <a:gd name="T52" fmla="*/ 80644812 w 135"/>
              <a:gd name="T53" fmla="*/ 763605841 h 339"/>
              <a:gd name="T54" fmla="*/ 30241804 w 135"/>
              <a:gd name="T55" fmla="*/ 834170150 h 339"/>
              <a:gd name="T56" fmla="*/ 10080601 w 135"/>
              <a:gd name="T57" fmla="*/ 814008919 h 339"/>
              <a:gd name="T58" fmla="*/ 10080601 w 135"/>
              <a:gd name="T59" fmla="*/ 793847687 h 339"/>
              <a:gd name="T60" fmla="*/ 60483609 w 135"/>
              <a:gd name="T61" fmla="*/ 723283378 h 339"/>
              <a:gd name="T62" fmla="*/ 70564210 w 135"/>
              <a:gd name="T63" fmla="*/ 672880300 h 339"/>
              <a:gd name="T64" fmla="*/ 30241804 w 135"/>
              <a:gd name="T65" fmla="*/ 622477222 h 339"/>
              <a:gd name="T66" fmla="*/ 10080601 w 135"/>
              <a:gd name="T67" fmla="*/ 541832297 h 339"/>
              <a:gd name="T68" fmla="*/ 0 w 135"/>
              <a:gd name="T69" fmla="*/ 471267987 h 339"/>
              <a:gd name="T70" fmla="*/ 0 w 135"/>
              <a:gd name="T71" fmla="*/ 360381215 h 339"/>
              <a:gd name="T72" fmla="*/ 30241804 w 135"/>
              <a:gd name="T73" fmla="*/ 259575059 h 339"/>
              <a:gd name="T74" fmla="*/ 30241804 w 135"/>
              <a:gd name="T75" fmla="*/ 168849518 h 33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5" h="339">
                <a:moveTo>
                  <a:pt x="12" y="67"/>
                </a:moveTo>
                <a:lnTo>
                  <a:pt x="36" y="36"/>
                </a:lnTo>
                <a:lnTo>
                  <a:pt x="76" y="0"/>
                </a:lnTo>
                <a:lnTo>
                  <a:pt x="108" y="0"/>
                </a:lnTo>
                <a:lnTo>
                  <a:pt x="119" y="20"/>
                </a:lnTo>
                <a:lnTo>
                  <a:pt x="100" y="48"/>
                </a:lnTo>
                <a:lnTo>
                  <a:pt x="68" y="59"/>
                </a:lnTo>
                <a:lnTo>
                  <a:pt x="32" y="95"/>
                </a:lnTo>
                <a:lnTo>
                  <a:pt x="20" y="135"/>
                </a:lnTo>
                <a:lnTo>
                  <a:pt x="16" y="171"/>
                </a:lnTo>
                <a:lnTo>
                  <a:pt x="20" y="215"/>
                </a:lnTo>
                <a:lnTo>
                  <a:pt x="40" y="251"/>
                </a:lnTo>
                <a:lnTo>
                  <a:pt x="64" y="267"/>
                </a:lnTo>
                <a:lnTo>
                  <a:pt x="135" y="271"/>
                </a:lnTo>
                <a:lnTo>
                  <a:pt x="131" y="287"/>
                </a:lnTo>
                <a:lnTo>
                  <a:pt x="84" y="283"/>
                </a:lnTo>
                <a:lnTo>
                  <a:pt x="76" y="291"/>
                </a:lnTo>
                <a:lnTo>
                  <a:pt x="108" y="319"/>
                </a:lnTo>
                <a:lnTo>
                  <a:pt x="104" y="327"/>
                </a:lnTo>
                <a:lnTo>
                  <a:pt x="92" y="327"/>
                </a:lnTo>
                <a:lnTo>
                  <a:pt x="68" y="303"/>
                </a:lnTo>
                <a:lnTo>
                  <a:pt x="56" y="299"/>
                </a:lnTo>
                <a:lnTo>
                  <a:pt x="56" y="335"/>
                </a:lnTo>
                <a:lnTo>
                  <a:pt x="48" y="339"/>
                </a:lnTo>
                <a:lnTo>
                  <a:pt x="40" y="335"/>
                </a:lnTo>
                <a:lnTo>
                  <a:pt x="40" y="299"/>
                </a:lnTo>
                <a:lnTo>
                  <a:pt x="32" y="303"/>
                </a:lnTo>
                <a:lnTo>
                  <a:pt x="12" y="331"/>
                </a:lnTo>
                <a:lnTo>
                  <a:pt x="4" y="323"/>
                </a:lnTo>
                <a:lnTo>
                  <a:pt x="4" y="315"/>
                </a:lnTo>
                <a:lnTo>
                  <a:pt x="24" y="287"/>
                </a:lnTo>
                <a:lnTo>
                  <a:pt x="28" y="267"/>
                </a:lnTo>
                <a:lnTo>
                  <a:pt x="12" y="247"/>
                </a:lnTo>
                <a:lnTo>
                  <a:pt x="4" y="215"/>
                </a:lnTo>
                <a:lnTo>
                  <a:pt x="0" y="187"/>
                </a:lnTo>
                <a:lnTo>
                  <a:pt x="0" y="143"/>
                </a:lnTo>
                <a:lnTo>
                  <a:pt x="12" y="103"/>
                </a:lnTo>
                <a:lnTo>
                  <a:pt x="12" y="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Freeform 27"/>
          <p:cNvSpPr>
            <a:spLocks/>
          </p:cNvSpPr>
          <p:nvPr/>
        </p:nvSpPr>
        <p:spPr bwMode="auto">
          <a:xfrm>
            <a:off x="6819901" y="4627960"/>
            <a:ext cx="886884" cy="170259"/>
          </a:xfrm>
          <a:custGeom>
            <a:avLst/>
            <a:gdLst>
              <a:gd name="T0" fmla="*/ 0 w 419"/>
              <a:gd name="T1" fmla="*/ 0 h 143"/>
              <a:gd name="T2" fmla="*/ 161290121 w 419"/>
              <a:gd name="T3" fmla="*/ 0 h 143"/>
              <a:gd name="T4" fmla="*/ 423386568 w 419"/>
              <a:gd name="T5" fmla="*/ 40322411 h 143"/>
              <a:gd name="T6" fmla="*/ 632560488 w 419"/>
              <a:gd name="T7" fmla="*/ 100806028 h 143"/>
              <a:gd name="T8" fmla="*/ 753528079 w 419"/>
              <a:gd name="T9" fmla="*/ 171370248 h 143"/>
              <a:gd name="T10" fmla="*/ 874495670 w 419"/>
              <a:gd name="T11" fmla="*/ 201612056 h 143"/>
              <a:gd name="T12" fmla="*/ 985382628 w 419"/>
              <a:gd name="T13" fmla="*/ 151209042 h 143"/>
              <a:gd name="T14" fmla="*/ 1015624526 w 419"/>
              <a:gd name="T15" fmla="*/ 151209042 h 143"/>
              <a:gd name="T16" fmla="*/ 1015624526 w 419"/>
              <a:gd name="T17" fmla="*/ 171370248 h 143"/>
              <a:gd name="T18" fmla="*/ 934979465 w 419"/>
              <a:gd name="T19" fmla="*/ 219252317 h 143"/>
              <a:gd name="T20" fmla="*/ 945060098 w 419"/>
              <a:gd name="T21" fmla="*/ 239413523 h 143"/>
              <a:gd name="T22" fmla="*/ 1055947056 w 419"/>
              <a:gd name="T23" fmla="*/ 239413523 h 143"/>
              <a:gd name="T24" fmla="*/ 1055947056 w 419"/>
              <a:gd name="T25" fmla="*/ 249494125 h 143"/>
              <a:gd name="T26" fmla="*/ 1055947056 w 419"/>
              <a:gd name="T27" fmla="*/ 269655331 h 143"/>
              <a:gd name="T28" fmla="*/ 945060098 w 419"/>
              <a:gd name="T29" fmla="*/ 259574728 h 143"/>
              <a:gd name="T30" fmla="*/ 945060098 w 419"/>
              <a:gd name="T31" fmla="*/ 279735934 h 143"/>
              <a:gd name="T32" fmla="*/ 985382628 w 419"/>
              <a:gd name="T33" fmla="*/ 330138948 h 143"/>
              <a:gd name="T34" fmla="*/ 975301996 w 419"/>
              <a:gd name="T35" fmla="*/ 350300153 h 143"/>
              <a:gd name="T36" fmla="*/ 945060098 w 419"/>
              <a:gd name="T37" fmla="*/ 350300153 h 143"/>
              <a:gd name="T38" fmla="*/ 914818200 w 419"/>
              <a:gd name="T39" fmla="*/ 279735934 h 143"/>
              <a:gd name="T40" fmla="*/ 894656935 w 419"/>
              <a:gd name="T41" fmla="*/ 279735934 h 143"/>
              <a:gd name="T42" fmla="*/ 894656935 w 419"/>
              <a:gd name="T43" fmla="*/ 350300153 h 143"/>
              <a:gd name="T44" fmla="*/ 864415037 w 419"/>
              <a:gd name="T45" fmla="*/ 360380756 h 143"/>
              <a:gd name="T46" fmla="*/ 854334405 w 419"/>
              <a:gd name="T47" fmla="*/ 350300153 h 143"/>
              <a:gd name="T48" fmla="*/ 864415037 w 419"/>
              <a:gd name="T49" fmla="*/ 269655331 h 143"/>
              <a:gd name="T50" fmla="*/ 834173140 w 419"/>
              <a:gd name="T51" fmla="*/ 239413523 h 143"/>
              <a:gd name="T52" fmla="*/ 723286181 w 419"/>
              <a:gd name="T53" fmla="*/ 201612056 h 143"/>
              <a:gd name="T54" fmla="*/ 602318590 w 419"/>
              <a:gd name="T55" fmla="*/ 131047836 h 143"/>
              <a:gd name="T56" fmla="*/ 473789731 w 419"/>
              <a:gd name="T57" fmla="*/ 110886631 h 143"/>
              <a:gd name="T58" fmla="*/ 332660875 w 419"/>
              <a:gd name="T59" fmla="*/ 70564220 h 143"/>
              <a:gd name="T60" fmla="*/ 191532019 w 419"/>
              <a:gd name="T61" fmla="*/ 60483617 h 143"/>
              <a:gd name="T62" fmla="*/ 60483795 w 419"/>
              <a:gd name="T63" fmla="*/ 60483617 h 143"/>
              <a:gd name="T64" fmla="*/ 10080633 w 419"/>
              <a:gd name="T65" fmla="*/ 60483617 h 143"/>
              <a:gd name="T66" fmla="*/ 0 w 419"/>
              <a:gd name="T67" fmla="*/ 0 h 14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19" h="143">
                <a:moveTo>
                  <a:pt x="0" y="0"/>
                </a:moveTo>
                <a:lnTo>
                  <a:pt x="64" y="0"/>
                </a:lnTo>
                <a:lnTo>
                  <a:pt x="168" y="16"/>
                </a:lnTo>
                <a:lnTo>
                  <a:pt x="251" y="40"/>
                </a:lnTo>
                <a:lnTo>
                  <a:pt x="299" y="68"/>
                </a:lnTo>
                <a:lnTo>
                  <a:pt x="347" y="80"/>
                </a:lnTo>
                <a:lnTo>
                  <a:pt x="391" y="60"/>
                </a:lnTo>
                <a:lnTo>
                  <a:pt x="403" y="60"/>
                </a:lnTo>
                <a:lnTo>
                  <a:pt x="403" y="68"/>
                </a:lnTo>
                <a:lnTo>
                  <a:pt x="371" y="87"/>
                </a:lnTo>
                <a:lnTo>
                  <a:pt x="375" y="95"/>
                </a:lnTo>
                <a:lnTo>
                  <a:pt x="419" y="95"/>
                </a:lnTo>
                <a:lnTo>
                  <a:pt x="419" y="99"/>
                </a:lnTo>
                <a:lnTo>
                  <a:pt x="419" y="107"/>
                </a:lnTo>
                <a:lnTo>
                  <a:pt x="375" y="103"/>
                </a:lnTo>
                <a:lnTo>
                  <a:pt x="375" y="111"/>
                </a:lnTo>
                <a:lnTo>
                  <a:pt x="391" y="131"/>
                </a:lnTo>
                <a:lnTo>
                  <a:pt x="387" y="139"/>
                </a:lnTo>
                <a:lnTo>
                  <a:pt x="375" y="139"/>
                </a:lnTo>
                <a:lnTo>
                  <a:pt x="363" y="111"/>
                </a:lnTo>
                <a:lnTo>
                  <a:pt x="355" y="111"/>
                </a:lnTo>
                <a:lnTo>
                  <a:pt x="355" y="139"/>
                </a:lnTo>
                <a:lnTo>
                  <a:pt x="343" y="143"/>
                </a:lnTo>
                <a:lnTo>
                  <a:pt x="339" y="139"/>
                </a:lnTo>
                <a:lnTo>
                  <a:pt x="343" y="107"/>
                </a:lnTo>
                <a:lnTo>
                  <a:pt x="331" y="95"/>
                </a:lnTo>
                <a:lnTo>
                  <a:pt x="287" y="80"/>
                </a:lnTo>
                <a:lnTo>
                  <a:pt x="239" y="52"/>
                </a:lnTo>
                <a:lnTo>
                  <a:pt x="188" y="44"/>
                </a:lnTo>
                <a:lnTo>
                  <a:pt x="132" y="28"/>
                </a:lnTo>
                <a:lnTo>
                  <a:pt x="76" y="24"/>
                </a:lnTo>
                <a:lnTo>
                  <a:pt x="24" y="24"/>
                </a:lnTo>
                <a:lnTo>
                  <a:pt x="4" y="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Freeform 28"/>
          <p:cNvSpPr>
            <a:spLocks/>
          </p:cNvSpPr>
          <p:nvPr/>
        </p:nvSpPr>
        <p:spPr bwMode="auto">
          <a:xfrm>
            <a:off x="6777567" y="4680347"/>
            <a:ext cx="381000" cy="155972"/>
          </a:xfrm>
          <a:custGeom>
            <a:avLst/>
            <a:gdLst>
              <a:gd name="T0" fmla="*/ 302418750 w 180"/>
              <a:gd name="T1" fmla="*/ 330138881 h 131"/>
              <a:gd name="T2" fmla="*/ 413305625 w 180"/>
              <a:gd name="T3" fmla="*/ 320058280 h 131"/>
              <a:gd name="T4" fmla="*/ 453628125 w 180"/>
              <a:gd name="T5" fmla="*/ 259574676 h 131"/>
              <a:gd name="T6" fmla="*/ 433466875 w 180"/>
              <a:gd name="T7" fmla="*/ 168849269 h 131"/>
              <a:gd name="T8" fmla="*/ 393144375 w 180"/>
              <a:gd name="T9" fmla="*/ 108365664 h 131"/>
              <a:gd name="T10" fmla="*/ 322580000 w 180"/>
              <a:gd name="T11" fmla="*/ 60483605 h 131"/>
              <a:gd name="T12" fmla="*/ 262096250 w 180"/>
              <a:gd name="T13" fmla="*/ 30241802 h 131"/>
              <a:gd name="T14" fmla="*/ 181451250 w 180"/>
              <a:gd name="T15" fmla="*/ 0 h 131"/>
              <a:gd name="T16" fmla="*/ 110886875 w 180"/>
              <a:gd name="T17" fmla="*/ 0 h 131"/>
              <a:gd name="T18" fmla="*/ 30241875 w 180"/>
              <a:gd name="T19" fmla="*/ 30241802 h 131"/>
              <a:gd name="T20" fmla="*/ 0 w 180"/>
              <a:gd name="T21" fmla="*/ 108365664 h 131"/>
              <a:gd name="T22" fmla="*/ 30241875 w 180"/>
              <a:gd name="T23" fmla="*/ 199091071 h 131"/>
              <a:gd name="T24" fmla="*/ 120967500 w 180"/>
              <a:gd name="T25" fmla="*/ 259574676 h 131"/>
              <a:gd name="T26" fmla="*/ 30241875 w 180"/>
              <a:gd name="T27" fmla="*/ 309977680 h 131"/>
              <a:gd name="T28" fmla="*/ 50403125 w 180"/>
              <a:gd name="T29" fmla="*/ 330138881 h 131"/>
              <a:gd name="T30" fmla="*/ 161290000 w 180"/>
              <a:gd name="T31" fmla="*/ 289816478 h 131"/>
              <a:gd name="T32" fmla="*/ 302418750 w 180"/>
              <a:gd name="T33" fmla="*/ 330138881 h 1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80" h="131">
                <a:moveTo>
                  <a:pt x="120" y="131"/>
                </a:moveTo>
                <a:lnTo>
                  <a:pt x="164" y="127"/>
                </a:lnTo>
                <a:lnTo>
                  <a:pt x="180" y="103"/>
                </a:lnTo>
                <a:lnTo>
                  <a:pt x="172" y="67"/>
                </a:lnTo>
                <a:lnTo>
                  <a:pt x="156" y="43"/>
                </a:lnTo>
                <a:lnTo>
                  <a:pt x="128" y="24"/>
                </a:lnTo>
                <a:lnTo>
                  <a:pt x="104" y="12"/>
                </a:lnTo>
                <a:lnTo>
                  <a:pt x="72" y="0"/>
                </a:lnTo>
                <a:lnTo>
                  <a:pt x="44" y="0"/>
                </a:lnTo>
                <a:lnTo>
                  <a:pt x="12" y="12"/>
                </a:lnTo>
                <a:lnTo>
                  <a:pt x="0" y="43"/>
                </a:lnTo>
                <a:lnTo>
                  <a:pt x="12" y="79"/>
                </a:lnTo>
                <a:lnTo>
                  <a:pt x="48" y="103"/>
                </a:lnTo>
                <a:lnTo>
                  <a:pt x="12" y="123"/>
                </a:lnTo>
                <a:lnTo>
                  <a:pt x="20" y="131"/>
                </a:lnTo>
                <a:lnTo>
                  <a:pt x="64" y="115"/>
                </a:lnTo>
                <a:lnTo>
                  <a:pt x="120" y="1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Freeform 29"/>
          <p:cNvSpPr>
            <a:spLocks/>
          </p:cNvSpPr>
          <p:nvPr/>
        </p:nvSpPr>
        <p:spPr bwMode="auto">
          <a:xfrm>
            <a:off x="6946900" y="4888706"/>
            <a:ext cx="67733" cy="95250"/>
          </a:xfrm>
          <a:custGeom>
            <a:avLst/>
            <a:gdLst>
              <a:gd name="T0" fmla="*/ 70564375 w 32"/>
              <a:gd name="T1" fmla="*/ 0 h 80"/>
              <a:gd name="T2" fmla="*/ 30241875 w 32"/>
              <a:gd name="T3" fmla="*/ 70564375 h 80"/>
              <a:gd name="T4" fmla="*/ 0 w 32"/>
              <a:gd name="T5" fmla="*/ 151209375 h 80"/>
              <a:gd name="T6" fmla="*/ 20161250 w 32"/>
              <a:gd name="T7" fmla="*/ 191531875 h 80"/>
              <a:gd name="T8" fmla="*/ 70564375 w 32"/>
              <a:gd name="T9" fmla="*/ 201612500 h 80"/>
              <a:gd name="T10" fmla="*/ 80645000 w 32"/>
              <a:gd name="T11" fmla="*/ 131048125 h 80"/>
              <a:gd name="T12" fmla="*/ 70564375 w 32"/>
              <a:gd name="T13" fmla="*/ 0 h 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" h="80">
                <a:moveTo>
                  <a:pt x="28" y="0"/>
                </a:moveTo>
                <a:lnTo>
                  <a:pt x="12" y="28"/>
                </a:lnTo>
                <a:lnTo>
                  <a:pt x="0" y="60"/>
                </a:lnTo>
                <a:lnTo>
                  <a:pt x="8" y="76"/>
                </a:lnTo>
                <a:lnTo>
                  <a:pt x="28" y="80"/>
                </a:lnTo>
                <a:lnTo>
                  <a:pt x="32" y="52"/>
                </a:lnTo>
                <a:lnTo>
                  <a:pt x="28" y="0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Freeform 30"/>
          <p:cNvSpPr>
            <a:spLocks/>
          </p:cNvSpPr>
          <p:nvPr/>
        </p:nvSpPr>
        <p:spPr bwMode="auto">
          <a:xfrm>
            <a:off x="7158568" y="4874419"/>
            <a:ext cx="167217" cy="66675"/>
          </a:xfrm>
          <a:custGeom>
            <a:avLst/>
            <a:gdLst>
              <a:gd name="T0" fmla="*/ 0 w 79"/>
              <a:gd name="T1" fmla="*/ 0 h 56"/>
              <a:gd name="T2" fmla="*/ 90725987 w 79"/>
              <a:gd name="T3" fmla="*/ 80645000 h 56"/>
              <a:gd name="T4" fmla="*/ 171371308 w 79"/>
              <a:gd name="T5" fmla="*/ 141128750 h 56"/>
              <a:gd name="T6" fmla="*/ 199093931 w 79"/>
              <a:gd name="T7" fmla="*/ 131048125 h 56"/>
              <a:gd name="T8" fmla="*/ 199093931 w 79"/>
              <a:gd name="T9" fmla="*/ 90725625 h 56"/>
              <a:gd name="T10" fmla="*/ 0 w 79"/>
              <a:gd name="T11" fmla="*/ 0 h 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" h="56">
                <a:moveTo>
                  <a:pt x="0" y="0"/>
                </a:moveTo>
                <a:lnTo>
                  <a:pt x="36" y="32"/>
                </a:lnTo>
                <a:lnTo>
                  <a:pt x="68" y="56"/>
                </a:lnTo>
                <a:lnTo>
                  <a:pt x="79" y="52"/>
                </a:lnTo>
                <a:lnTo>
                  <a:pt x="79" y="36"/>
                </a:lnTo>
                <a:lnTo>
                  <a:pt x="0" y="0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Freeform 31"/>
          <p:cNvSpPr>
            <a:spLocks/>
          </p:cNvSpPr>
          <p:nvPr/>
        </p:nvSpPr>
        <p:spPr bwMode="auto">
          <a:xfrm>
            <a:off x="7277101" y="4812506"/>
            <a:ext cx="167217" cy="28575"/>
          </a:xfrm>
          <a:custGeom>
            <a:avLst/>
            <a:gdLst>
              <a:gd name="T0" fmla="*/ 0 w 79"/>
              <a:gd name="T1" fmla="*/ 0 h 24"/>
              <a:gd name="T2" fmla="*/ 108367945 w 79"/>
              <a:gd name="T3" fmla="*/ 50403125 h 24"/>
              <a:gd name="T4" fmla="*/ 189013266 w 79"/>
              <a:gd name="T5" fmla="*/ 60483750 h 24"/>
              <a:gd name="T6" fmla="*/ 199093931 w 79"/>
              <a:gd name="T7" fmla="*/ 40322500 h 24"/>
              <a:gd name="T8" fmla="*/ 178932601 w 79"/>
              <a:gd name="T9" fmla="*/ 10080625 h 24"/>
              <a:gd name="T10" fmla="*/ 0 w 79"/>
              <a:gd name="T11" fmla="*/ 0 h 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" h="24">
                <a:moveTo>
                  <a:pt x="0" y="0"/>
                </a:moveTo>
                <a:lnTo>
                  <a:pt x="43" y="20"/>
                </a:lnTo>
                <a:lnTo>
                  <a:pt x="75" y="24"/>
                </a:lnTo>
                <a:lnTo>
                  <a:pt x="79" y="16"/>
                </a:lnTo>
                <a:lnTo>
                  <a:pt x="71" y="4"/>
                </a:lnTo>
                <a:lnTo>
                  <a:pt x="0" y="0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Freeform 32"/>
          <p:cNvSpPr>
            <a:spLocks/>
          </p:cNvSpPr>
          <p:nvPr/>
        </p:nvSpPr>
        <p:spPr bwMode="auto">
          <a:xfrm>
            <a:off x="5791201" y="4219575"/>
            <a:ext cx="675217" cy="322660"/>
          </a:xfrm>
          <a:custGeom>
            <a:avLst/>
            <a:gdLst>
              <a:gd name="T0" fmla="*/ 793850796 w 319"/>
              <a:gd name="T1" fmla="*/ 632560748 h 271"/>
              <a:gd name="T2" fmla="*/ 793850796 w 319"/>
              <a:gd name="T3" fmla="*/ 501512470 h 271"/>
              <a:gd name="T4" fmla="*/ 733366987 w 319"/>
              <a:gd name="T5" fmla="*/ 390625466 h 271"/>
              <a:gd name="T6" fmla="*/ 622480002 w 319"/>
              <a:gd name="T7" fmla="*/ 350302920 h 271"/>
              <a:gd name="T8" fmla="*/ 551915557 w 319"/>
              <a:gd name="T9" fmla="*/ 350302920 h 271"/>
              <a:gd name="T10" fmla="*/ 471270478 w 319"/>
              <a:gd name="T11" fmla="*/ 420867377 h 271"/>
              <a:gd name="T12" fmla="*/ 501512383 w 319"/>
              <a:gd name="T13" fmla="*/ 501512470 h 271"/>
              <a:gd name="T14" fmla="*/ 592238097 w 319"/>
              <a:gd name="T15" fmla="*/ 471270560 h 271"/>
              <a:gd name="T16" fmla="*/ 622480002 w 319"/>
              <a:gd name="T17" fmla="*/ 370464193 h 271"/>
              <a:gd name="T18" fmla="*/ 602318732 w 319"/>
              <a:gd name="T19" fmla="*/ 262096555 h 271"/>
              <a:gd name="T20" fmla="*/ 561996192 w 319"/>
              <a:gd name="T21" fmla="*/ 171370824 h 271"/>
              <a:gd name="T22" fmla="*/ 451109208 w 319"/>
              <a:gd name="T23" fmla="*/ 141128914 h 271"/>
              <a:gd name="T24" fmla="*/ 342741588 w 319"/>
              <a:gd name="T25" fmla="*/ 171370824 h 271"/>
              <a:gd name="T26" fmla="*/ 302419049 w 319"/>
              <a:gd name="T27" fmla="*/ 272177191 h 271"/>
              <a:gd name="T28" fmla="*/ 360383493 w 319"/>
              <a:gd name="T29" fmla="*/ 350302920 h 271"/>
              <a:gd name="T30" fmla="*/ 420867303 w 319"/>
              <a:gd name="T31" fmla="*/ 282257828 h 271"/>
              <a:gd name="T32" fmla="*/ 390625398 w 319"/>
              <a:gd name="T33" fmla="*/ 161290187 h 271"/>
              <a:gd name="T34" fmla="*/ 292338414 w 319"/>
              <a:gd name="T35" fmla="*/ 50403184 h 271"/>
              <a:gd name="T36" fmla="*/ 151209524 w 319"/>
              <a:gd name="T37" fmla="*/ 0 h 271"/>
              <a:gd name="T38" fmla="*/ 30241905 w 319"/>
              <a:gd name="T39" fmla="*/ 60483820 h 271"/>
              <a:gd name="T40" fmla="*/ 0 w 319"/>
              <a:gd name="T41" fmla="*/ 151209551 h 271"/>
              <a:gd name="T42" fmla="*/ 50403175 w 319"/>
              <a:gd name="T43" fmla="*/ 100806367 h 271"/>
              <a:gd name="T44" fmla="*/ 161290159 w 319"/>
              <a:gd name="T45" fmla="*/ 50403184 h 271"/>
              <a:gd name="T46" fmla="*/ 241935239 w 319"/>
              <a:gd name="T47" fmla="*/ 60483820 h 271"/>
              <a:gd name="T48" fmla="*/ 332660953 w 319"/>
              <a:gd name="T49" fmla="*/ 131048277 h 271"/>
              <a:gd name="T50" fmla="*/ 370464128 w 319"/>
              <a:gd name="T51" fmla="*/ 211693371 h 271"/>
              <a:gd name="T52" fmla="*/ 370464128 w 319"/>
              <a:gd name="T53" fmla="*/ 289819099 h 271"/>
              <a:gd name="T54" fmla="*/ 352822223 w 319"/>
              <a:gd name="T55" fmla="*/ 320061009 h 271"/>
              <a:gd name="T56" fmla="*/ 342741588 w 319"/>
              <a:gd name="T57" fmla="*/ 262096555 h 271"/>
              <a:gd name="T58" fmla="*/ 420867303 w 319"/>
              <a:gd name="T59" fmla="*/ 191532098 h 271"/>
              <a:gd name="T60" fmla="*/ 491431748 w 319"/>
              <a:gd name="T61" fmla="*/ 191532098 h 271"/>
              <a:gd name="T62" fmla="*/ 572076827 w 319"/>
              <a:gd name="T63" fmla="*/ 262096555 h 271"/>
              <a:gd name="T64" fmla="*/ 572076827 w 319"/>
              <a:gd name="T65" fmla="*/ 360383556 h 271"/>
              <a:gd name="T66" fmla="*/ 561996192 w 319"/>
              <a:gd name="T67" fmla="*/ 430948013 h 271"/>
              <a:gd name="T68" fmla="*/ 511593018 w 319"/>
              <a:gd name="T69" fmla="*/ 461189924 h 271"/>
              <a:gd name="T70" fmla="*/ 511593018 w 319"/>
              <a:gd name="T71" fmla="*/ 430948013 h 271"/>
              <a:gd name="T72" fmla="*/ 551915557 w 319"/>
              <a:gd name="T73" fmla="*/ 390625466 h 271"/>
              <a:gd name="T74" fmla="*/ 612399367 w 319"/>
              <a:gd name="T75" fmla="*/ 390625466 h 271"/>
              <a:gd name="T76" fmla="*/ 662802542 w 319"/>
              <a:gd name="T77" fmla="*/ 410786740 h 271"/>
              <a:gd name="T78" fmla="*/ 723286352 w 319"/>
              <a:gd name="T79" fmla="*/ 451109287 h 271"/>
              <a:gd name="T80" fmla="*/ 753528256 w 319"/>
              <a:gd name="T81" fmla="*/ 531754381 h 271"/>
              <a:gd name="T82" fmla="*/ 763608891 w 319"/>
              <a:gd name="T83" fmla="*/ 632560748 h 27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319" h="271">
                <a:moveTo>
                  <a:pt x="303" y="271"/>
                </a:moveTo>
                <a:lnTo>
                  <a:pt x="315" y="251"/>
                </a:lnTo>
                <a:lnTo>
                  <a:pt x="319" y="223"/>
                </a:lnTo>
                <a:lnTo>
                  <a:pt x="315" y="199"/>
                </a:lnTo>
                <a:lnTo>
                  <a:pt x="307" y="171"/>
                </a:lnTo>
                <a:lnTo>
                  <a:pt x="291" y="155"/>
                </a:lnTo>
                <a:lnTo>
                  <a:pt x="267" y="143"/>
                </a:lnTo>
                <a:lnTo>
                  <a:pt x="247" y="139"/>
                </a:lnTo>
                <a:lnTo>
                  <a:pt x="243" y="135"/>
                </a:lnTo>
                <a:lnTo>
                  <a:pt x="219" y="139"/>
                </a:lnTo>
                <a:lnTo>
                  <a:pt x="199" y="151"/>
                </a:lnTo>
                <a:lnTo>
                  <a:pt x="187" y="167"/>
                </a:lnTo>
                <a:lnTo>
                  <a:pt x="187" y="191"/>
                </a:lnTo>
                <a:lnTo>
                  <a:pt x="199" y="199"/>
                </a:lnTo>
                <a:lnTo>
                  <a:pt x="219" y="199"/>
                </a:lnTo>
                <a:lnTo>
                  <a:pt x="235" y="187"/>
                </a:lnTo>
                <a:lnTo>
                  <a:pt x="239" y="171"/>
                </a:lnTo>
                <a:lnTo>
                  <a:pt x="247" y="147"/>
                </a:lnTo>
                <a:lnTo>
                  <a:pt x="243" y="127"/>
                </a:lnTo>
                <a:lnTo>
                  <a:pt x="239" y="104"/>
                </a:lnTo>
                <a:lnTo>
                  <a:pt x="235" y="84"/>
                </a:lnTo>
                <a:lnTo>
                  <a:pt x="223" y="68"/>
                </a:lnTo>
                <a:lnTo>
                  <a:pt x="203" y="56"/>
                </a:lnTo>
                <a:lnTo>
                  <a:pt x="179" y="56"/>
                </a:lnTo>
                <a:lnTo>
                  <a:pt x="159" y="60"/>
                </a:lnTo>
                <a:lnTo>
                  <a:pt x="136" y="68"/>
                </a:lnTo>
                <a:lnTo>
                  <a:pt x="128" y="84"/>
                </a:lnTo>
                <a:lnTo>
                  <a:pt x="120" y="108"/>
                </a:lnTo>
                <a:lnTo>
                  <a:pt x="124" y="131"/>
                </a:lnTo>
                <a:lnTo>
                  <a:pt x="143" y="139"/>
                </a:lnTo>
                <a:lnTo>
                  <a:pt x="163" y="135"/>
                </a:lnTo>
                <a:lnTo>
                  <a:pt x="167" y="112"/>
                </a:lnTo>
                <a:lnTo>
                  <a:pt x="163" y="92"/>
                </a:lnTo>
                <a:lnTo>
                  <a:pt x="155" y="64"/>
                </a:lnTo>
                <a:lnTo>
                  <a:pt x="140" y="40"/>
                </a:lnTo>
                <a:lnTo>
                  <a:pt x="116" y="20"/>
                </a:lnTo>
                <a:lnTo>
                  <a:pt x="96" y="4"/>
                </a:lnTo>
                <a:lnTo>
                  <a:pt x="60" y="0"/>
                </a:lnTo>
                <a:lnTo>
                  <a:pt x="36" y="12"/>
                </a:lnTo>
                <a:lnTo>
                  <a:pt x="12" y="24"/>
                </a:lnTo>
                <a:lnTo>
                  <a:pt x="0" y="48"/>
                </a:lnTo>
                <a:lnTo>
                  <a:pt x="0" y="60"/>
                </a:lnTo>
                <a:lnTo>
                  <a:pt x="12" y="64"/>
                </a:lnTo>
                <a:lnTo>
                  <a:pt x="20" y="40"/>
                </a:lnTo>
                <a:lnTo>
                  <a:pt x="44" y="24"/>
                </a:lnTo>
                <a:lnTo>
                  <a:pt x="64" y="20"/>
                </a:lnTo>
                <a:lnTo>
                  <a:pt x="84" y="20"/>
                </a:lnTo>
                <a:lnTo>
                  <a:pt x="96" y="24"/>
                </a:lnTo>
                <a:lnTo>
                  <a:pt x="116" y="36"/>
                </a:lnTo>
                <a:lnTo>
                  <a:pt x="132" y="52"/>
                </a:lnTo>
                <a:lnTo>
                  <a:pt x="140" y="68"/>
                </a:lnTo>
                <a:lnTo>
                  <a:pt x="147" y="84"/>
                </a:lnTo>
                <a:lnTo>
                  <a:pt x="147" y="100"/>
                </a:lnTo>
                <a:lnTo>
                  <a:pt x="147" y="115"/>
                </a:lnTo>
                <a:lnTo>
                  <a:pt x="147" y="127"/>
                </a:lnTo>
                <a:lnTo>
                  <a:pt x="140" y="127"/>
                </a:lnTo>
                <a:lnTo>
                  <a:pt x="132" y="119"/>
                </a:lnTo>
                <a:lnTo>
                  <a:pt x="136" y="104"/>
                </a:lnTo>
                <a:lnTo>
                  <a:pt x="147" y="84"/>
                </a:lnTo>
                <a:lnTo>
                  <a:pt x="167" y="76"/>
                </a:lnTo>
                <a:lnTo>
                  <a:pt x="187" y="76"/>
                </a:lnTo>
                <a:lnTo>
                  <a:pt x="195" y="76"/>
                </a:lnTo>
                <a:lnTo>
                  <a:pt x="215" y="88"/>
                </a:lnTo>
                <a:lnTo>
                  <a:pt x="227" y="104"/>
                </a:lnTo>
                <a:lnTo>
                  <a:pt x="227" y="127"/>
                </a:lnTo>
                <a:lnTo>
                  <a:pt x="227" y="143"/>
                </a:lnTo>
                <a:lnTo>
                  <a:pt x="227" y="159"/>
                </a:lnTo>
                <a:lnTo>
                  <a:pt x="223" y="171"/>
                </a:lnTo>
                <a:lnTo>
                  <a:pt x="215" y="183"/>
                </a:lnTo>
                <a:lnTo>
                  <a:pt x="203" y="183"/>
                </a:lnTo>
                <a:lnTo>
                  <a:pt x="199" y="179"/>
                </a:lnTo>
                <a:lnTo>
                  <a:pt x="203" y="171"/>
                </a:lnTo>
                <a:lnTo>
                  <a:pt x="211" y="163"/>
                </a:lnTo>
                <a:lnTo>
                  <a:pt x="219" y="155"/>
                </a:lnTo>
                <a:lnTo>
                  <a:pt x="227" y="155"/>
                </a:lnTo>
                <a:lnTo>
                  <a:pt x="243" y="155"/>
                </a:lnTo>
                <a:lnTo>
                  <a:pt x="255" y="155"/>
                </a:lnTo>
                <a:lnTo>
                  <a:pt x="263" y="163"/>
                </a:lnTo>
                <a:lnTo>
                  <a:pt x="275" y="171"/>
                </a:lnTo>
                <a:lnTo>
                  <a:pt x="287" y="179"/>
                </a:lnTo>
                <a:lnTo>
                  <a:pt x="295" y="195"/>
                </a:lnTo>
                <a:lnTo>
                  <a:pt x="299" y="211"/>
                </a:lnTo>
                <a:lnTo>
                  <a:pt x="303" y="235"/>
                </a:lnTo>
                <a:lnTo>
                  <a:pt x="303" y="251"/>
                </a:lnTo>
                <a:lnTo>
                  <a:pt x="303" y="27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33"/>
          <p:cNvSpPr>
            <a:spLocks/>
          </p:cNvSpPr>
          <p:nvPr/>
        </p:nvSpPr>
        <p:spPr bwMode="auto">
          <a:xfrm>
            <a:off x="6955367" y="4171950"/>
            <a:ext cx="321733" cy="322660"/>
          </a:xfrm>
          <a:custGeom>
            <a:avLst/>
            <a:gdLst>
              <a:gd name="T0" fmla="*/ 80645000 w 152"/>
              <a:gd name="T1" fmla="*/ 662802658 h 271"/>
              <a:gd name="T2" fmla="*/ 20161250 w 152"/>
              <a:gd name="T3" fmla="*/ 572076927 h 271"/>
              <a:gd name="T4" fmla="*/ 20161250 w 152"/>
              <a:gd name="T5" fmla="*/ 491431834 h 271"/>
              <a:gd name="T6" fmla="*/ 70564375 w 152"/>
              <a:gd name="T7" fmla="*/ 420867377 h 271"/>
              <a:gd name="T8" fmla="*/ 120967500 w 152"/>
              <a:gd name="T9" fmla="*/ 390625466 h 271"/>
              <a:gd name="T10" fmla="*/ 191531875 w 152"/>
              <a:gd name="T11" fmla="*/ 400706103 h 271"/>
              <a:gd name="T12" fmla="*/ 211693125 w 152"/>
              <a:gd name="T13" fmla="*/ 461189924 h 271"/>
              <a:gd name="T14" fmla="*/ 141128750 w 152"/>
              <a:gd name="T15" fmla="*/ 481351197 h 271"/>
              <a:gd name="T16" fmla="*/ 80645000 w 152"/>
              <a:gd name="T17" fmla="*/ 430948013 h 271"/>
              <a:gd name="T18" fmla="*/ 40322500 w 152"/>
              <a:gd name="T19" fmla="*/ 352822285 h 271"/>
              <a:gd name="T20" fmla="*/ 30241875 w 152"/>
              <a:gd name="T21" fmla="*/ 282257828 h 271"/>
              <a:gd name="T22" fmla="*/ 90725625 w 152"/>
              <a:gd name="T23" fmla="*/ 221774008 h 271"/>
              <a:gd name="T24" fmla="*/ 171370625 w 152"/>
              <a:gd name="T25" fmla="*/ 191532098 h 271"/>
              <a:gd name="T26" fmla="*/ 241935000 w 152"/>
              <a:gd name="T27" fmla="*/ 231854644 h 271"/>
              <a:gd name="T28" fmla="*/ 231854375 w 152"/>
              <a:gd name="T29" fmla="*/ 312499738 h 271"/>
              <a:gd name="T30" fmla="*/ 171370625 w 152"/>
              <a:gd name="T31" fmla="*/ 292338465 h 271"/>
              <a:gd name="T32" fmla="*/ 141128750 w 152"/>
              <a:gd name="T33" fmla="*/ 211693371 h 271"/>
              <a:gd name="T34" fmla="*/ 151209375 w 152"/>
              <a:gd name="T35" fmla="*/ 90725730 h 271"/>
              <a:gd name="T36" fmla="*/ 221773750 w 152"/>
              <a:gd name="T37" fmla="*/ 10080637 h 271"/>
              <a:gd name="T38" fmla="*/ 332660625 w 152"/>
              <a:gd name="T39" fmla="*/ 0 h 271"/>
              <a:gd name="T40" fmla="*/ 383063750 w 152"/>
              <a:gd name="T41" fmla="*/ 40322547 h 271"/>
              <a:gd name="T42" fmla="*/ 332660625 w 152"/>
              <a:gd name="T43" fmla="*/ 30241910 h 271"/>
              <a:gd name="T44" fmla="*/ 241935000 w 152"/>
              <a:gd name="T45" fmla="*/ 40322547 h 271"/>
              <a:gd name="T46" fmla="*/ 191531875 w 152"/>
              <a:gd name="T47" fmla="*/ 80645094 h 271"/>
              <a:gd name="T48" fmla="*/ 171370625 w 152"/>
              <a:gd name="T49" fmla="*/ 161290187 h 271"/>
              <a:gd name="T50" fmla="*/ 171370625 w 152"/>
              <a:gd name="T51" fmla="*/ 221774008 h 271"/>
              <a:gd name="T52" fmla="*/ 201612500 w 152"/>
              <a:gd name="T53" fmla="*/ 282257828 h 271"/>
              <a:gd name="T54" fmla="*/ 231854375 w 152"/>
              <a:gd name="T55" fmla="*/ 292338465 h 271"/>
              <a:gd name="T56" fmla="*/ 211693125 w 152"/>
              <a:gd name="T57" fmla="*/ 252015918 h 271"/>
              <a:gd name="T58" fmla="*/ 131048125 w 152"/>
              <a:gd name="T59" fmla="*/ 231854644 h 271"/>
              <a:gd name="T60" fmla="*/ 80645000 w 152"/>
              <a:gd name="T61" fmla="*/ 272177191 h 271"/>
              <a:gd name="T62" fmla="*/ 70564375 w 152"/>
              <a:gd name="T63" fmla="*/ 342741648 h 271"/>
              <a:gd name="T64" fmla="*/ 100806250 w 152"/>
              <a:gd name="T65" fmla="*/ 410786740 h 271"/>
              <a:gd name="T66" fmla="*/ 141128750 w 152"/>
              <a:gd name="T67" fmla="*/ 441028650 h 271"/>
              <a:gd name="T68" fmla="*/ 191531875 w 152"/>
              <a:gd name="T69" fmla="*/ 441028650 h 271"/>
              <a:gd name="T70" fmla="*/ 171370625 w 152"/>
              <a:gd name="T71" fmla="*/ 420867377 h 271"/>
              <a:gd name="T72" fmla="*/ 131048125 w 152"/>
              <a:gd name="T73" fmla="*/ 410786740 h 271"/>
              <a:gd name="T74" fmla="*/ 90725625 w 152"/>
              <a:gd name="T75" fmla="*/ 430948013 h 271"/>
              <a:gd name="T76" fmla="*/ 60483750 w 152"/>
              <a:gd name="T77" fmla="*/ 471270560 h 271"/>
              <a:gd name="T78" fmla="*/ 50403125 w 152"/>
              <a:gd name="T79" fmla="*/ 521673744 h 271"/>
              <a:gd name="T80" fmla="*/ 60483750 w 152"/>
              <a:gd name="T81" fmla="*/ 582157564 h 271"/>
              <a:gd name="T82" fmla="*/ 100806250 w 152"/>
              <a:gd name="T83" fmla="*/ 652722021 h 27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52" h="271">
                <a:moveTo>
                  <a:pt x="48" y="271"/>
                </a:moveTo>
                <a:lnTo>
                  <a:pt x="32" y="263"/>
                </a:lnTo>
                <a:lnTo>
                  <a:pt x="16" y="247"/>
                </a:lnTo>
                <a:lnTo>
                  <a:pt x="8" y="227"/>
                </a:lnTo>
                <a:lnTo>
                  <a:pt x="0" y="207"/>
                </a:lnTo>
                <a:lnTo>
                  <a:pt x="8" y="195"/>
                </a:lnTo>
                <a:lnTo>
                  <a:pt x="16" y="175"/>
                </a:lnTo>
                <a:lnTo>
                  <a:pt x="28" y="167"/>
                </a:lnTo>
                <a:lnTo>
                  <a:pt x="28" y="163"/>
                </a:lnTo>
                <a:lnTo>
                  <a:pt x="48" y="155"/>
                </a:lnTo>
                <a:lnTo>
                  <a:pt x="64" y="155"/>
                </a:lnTo>
                <a:lnTo>
                  <a:pt x="76" y="159"/>
                </a:lnTo>
                <a:lnTo>
                  <a:pt x="88" y="171"/>
                </a:lnTo>
                <a:lnTo>
                  <a:pt x="84" y="183"/>
                </a:lnTo>
                <a:lnTo>
                  <a:pt x="72" y="191"/>
                </a:lnTo>
                <a:lnTo>
                  <a:pt x="56" y="191"/>
                </a:lnTo>
                <a:lnTo>
                  <a:pt x="44" y="183"/>
                </a:lnTo>
                <a:lnTo>
                  <a:pt x="32" y="171"/>
                </a:lnTo>
                <a:lnTo>
                  <a:pt x="24" y="155"/>
                </a:lnTo>
                <a:lnTo>
                  <a:pt x="16" y="140"/>
                </a:lnTo>
                <a:lnTo>
                  <a:pt x="12" y="128"/>
                </a:lnTo>
                <a:lnTo>
                  <a:pt x="12" y="112"/>
                </a:lnTo>
                <a:lnTo>
                  <a:pt x="20" y="96"/>
                </a:lnTo>
                <a:lnTo>
                  <a:pt x="36" y="88"/>
                </a:lnTo>
                <a:lnTo>
                  <a:pt x="52" y="80"/>
                </a:lnTo>
                <a:lnTo>
                  <a:pt x="68" y="76"/>
                </a:lnTo>
                <a:lnTo>
                  <a:pt x="80" y="84"/>
                </a:lnTo>
                <a:lnTo>
                  <a:pt x="96" y="92"/>
                </a:lnTo>
                <a:lnTo>
                  <a:pt x="100" y="112"/>
                </a:lnTo>
                <a:lnTo>
                  <a:pt x="92" y="124"/>
                </a:lnTo>
                <a:lnTo>
                  <a:pt x="80" y="132"/>
                </a:lnTo>
                <a:lnTo>
                  <a:pt x="68" y="116"/>
                </a:lnTo>
                <a:lnTo>
                  <a:pt x="60" y="104"/>
                </a:lnTo>
                <a:lnTo>
                  <a:pt x="56" y="84"/>
                </a:lnTo>
                <a:lnTo>
                  <a:pt x="56" y="60"/>
                </a:lnTo>
                <a:lnTo>
                  <a:pt x="60" y="36"/>
                </a:lnTo>
                <a:lnTo>
                  <a:pt x="68" y="20"/>
                </a:lnTo>
                <a:lnTo>
                  <a:pt x="88" y="4"/>
                </a:lnTo>
                <a:lnTo>
                  <a:pt x="112" y="0"/>
                </a:lnTo>
                <a:lnTo>
                  <a:pt x="132" y="0"/>
                </a:lnTo>
                <a:lnTo>
                  <a:pt x="148" y="8"/>
                </a:lnTo>
                <a:lnTo>
                  <a:pt x="152" y="16"/>
                </a:lnTo>
                <a:lnTo>
                  <a:pt x="144" y="24"/>
                </a:lnTo>
                <a:lnTo>
                  <a:pt x="132" y="12"/>
                </a:lnTo>
                <a:lnTo>
                  <a:pt x="108" y="12"/>
                </a:lnTo>
                <a:lnTo>
                  <a:pt x="96" y="16"/>
                </a:lnTo>
                <a:lnTo>
                  <a:pt x="80" y="24"/>
                </a:lnTo>
                <a:lnTo>
                  <a:pt x="76" y="32"/>
                </a:lnTo>
                <a:lnTo>
                  <a:pt x="68" y="48"/>
                </a:lnTo>
                <a:lnTo>
                  <a:pt x="68" y="64"/>
                </a:lnTo>
                <a:lnTo>
                  <a:pt x="68" y="76"/>
                </a:lnTo>
                <a:lnTo>
                  <a:pt x="68" y="88"/>
                </a:lnTo>
                <a:lnTo>
                  <a:pt x="72" y="100"/>
                </a:lnTo>
                <a:lnTo>
                  <a:pt x="80" y="112"/>
                </a:lnTo>
                <a:lnTo>
                  <a:pt x="88" y="116"/>
                </a:lnTo>
                <a:lnTo>
                  <a:pt x="92" y="116"/>
                </a:lnTo>
                <a:lnTo>
                  <a:pt x="92" y="108"/>
                </a:lnTo>
                <a:lnTo>
                  <a:pt x="84" y="100"/>
                </a:lnTo>
                <a:lnTo>
                  <a:pt x="68" y="92"/>
                </a:lnTo>
                <a:lnTo>
                  <a:pt x="52" y="92"/>
                </a:lnTo>
                <a:lnTo>
                  <a:pt x="40" y="100"/>
                </a:lnTo>
                <a:lnTo>
                  <a:pt x="32" y="108"/>
                </a:lnTo>
                <a:lnTo>
                  <a:pt x="28" y="120"/>
                </a:lnTo>
                <a:lnTo>
                  <a:pt x="28" y="136"/>
                </a:lnTo>
                <a:lnTo>
                  <a:pt x="36" y="152"/>
                </a:lnTo>
                <a:lnTo>
                  <a:pt x="40" y="163"/>
                </a:lnTo>
                <a:lnTo>
                  <a:pt x="48" y="171"/>
                </a:lnTo>
                <a:lnTo>
                  <a:pt x="56" y="175"/>
                </a:lnTo>
                <a:lnTo>
                  <a:pt x="68" y="179"/>
                </a:lnTo>
                <a:lnTo>
                  <a:pt x="76" y="175"/>
                </a:lnTo>
                <a:lnTo>
                  <a:pt x="76" y="171"/>
                </a:lnTo>
                <a:lnTo>
                  <a:pt x="68" y="167"/>
                </a:lnTo>
                <a:lnTo>
                  <a:pt x="64" y="167"/>
                </a:lnTo>
                <a:lnTo>
                  <a:pt x="52" y="163"/>
                </a:lnTo>
                <a:lnTo>
                  <a:pt x="44" y="167"/>
                </a:lnTo>
                <a:lnTo>
                  <a:pt x="36" y="171"/>
                </a:lnTo>
                <a:lnTo>
                  <a:pt x="28" y="179"/>
                </a:lnTo>
                <a:lnTo>
                  <a:pt x="24" y="187"/>
                </a:lnTo>
                <a:lnTo>
                  <a:pt x="20" y="195"/>
                </a:lnTo>
                <a:lnTo>
                  <a:pt x="20" y="207"/>
                </a:lnTo>
                <a:lnTo>
                  <a:pt x="20" y="219"/>
                </a:lnTo>
                <a:lnTo>
                  <a:pt x="24" y="231"/>
                </a:lnTo>
                <a:lnTo>
                  <a:pt x="32" y="247"/>
                </a:lnTo>
                <a:lnTo>
                  <a:pt x="40" y="259"/>
                </a:lnTo>
                <a:lnTo>
                  <a:pt x="48" y="27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34"/>
          <p:cNvSpPr>
            <a:spLocks/>
          </p:cNvSpPr>
          <p:nvPr/>
        </p:nvSpPr>
        <p:spPr bwMode="auto">
          <a:xfrm>
            <a:off x="2470151" y="4982766"/>
            <a:ext cx="237067" cy="257175"/>
          </a:xfrm>
          <a:custGeom>
            <a:avLst/>
            <a:gdLst>
              <a:gd name="T0" fmla="*/ 95765938 w 112"/>
              <a:gd name="T1" fmla="*/ 22682200 h 216"/>
              <a:gd name="T2" fmla="*/ 65524063 w 112"/>
              <a:gd name="T3" fmla="*/ 0 h 216"/>
              <a:gd name="T4" fmla="*/ 10080625 w 112"/>
              <a:gd name="T5" fmla="*/ 0 h 216"/>
              <a:gd name="T6" fmla="*/ 0 w 112"/>
              <a:gd name="T7" fmla="*/ 32762825 h 216"/>
              <a:gd name="T8" fmla="*/ 10080625 w 112"/>
              <a:gd name="T9" fmla="*/ 75604688 h 216"/>
              <a:gd name="T10" fmla="*/ 42843450 w 112"/>
              <a:gd name="T11" fmla="*/ 120967500 h 216"/>
              <a:gd name="T12" fmla="*/ 128528763 w 112"/>
              <a:gd name="T13" fmla="*/ 163810950 h 216"/>
              <a:gd name="T14" fmla="*/ 216733438 w 112"/>
              <a:gd name="T15" fmla="*/ 239415638 h 216"/>
              <a:gd name="T16" fmla="*/ 236894688 w 112"/>
              <a:gd name="T17" fmla="*/ 282257500 h 216"/>
              <a:gd name="T18" fmla="*/ 226814063 w 112"/>
              <a:gd name="T19" fmla="*/ 294859075 h 216"/>
              <a:gd name="T20" fmla="*/ 151209375 w 112"/>
              <a:gd name="T21" fmla="*/ 357862188 h 216"/>
              <a:gd name="T22" fmla="*/ 75604688 w 112"/>
              <a:gd name="T23" fmla="*/ 423386250 h 216"/>
              <a:gd name="T24" fmla="*/ 52924075 w 112"/>
              <a:gd name="T25" fmla="*/ 446068450 h 216"/>
              <a:gd name="T26" fmla="*/ 52924075 w 112"/>
              <a:gd name="T27" fmla="*/ 478829688 h 216"/>
              <a:gd name="T28" fmla="*/ 118448138 w 112"/>
              <a:gd name="T29" fmla="*/ 511592513 h 216"/>
              <a:gd name="T30" fmla="*/ 216733438 w 112"/>
              <a:gd name="T31" fmla="*/ 544353750 h 216"/>
              <a:gd name="T32" fmla="*/ 249496263 w 112"/>
              <a:gd name="T33" fmla="*/ 544353750 h 216"/>
              <a:gd name="T34" fmla="*/ 282257500 w 112"/>
              <a:gd name="T35" fmla="*/ 521673138 h 216"/>
              <a:gd name="T36" fmla="*/ 282257500 w 112"/>
              <a:gd name="T37" fmla="*/ 498990938 h 216"/>
              <a:gd name="T38" fmla="*/ 259576888 w 112"/>
              <a:gd name="T39" fmla="*/ 488910313 h 216"/>
              <a:gd name="T40" fmla="*/ 128528763 w 112"/>
              <a:gd name="T41" fmla="*/ 478829688 h 216"/>
              <a:gd name="T42" fmla="*/ 85685313 w 112"/>
              <a:gd name="T43" fmla="*/ 466229700 h 216"/>
              <a:gd name="T44" fmla="*/ 85685313 w 112"/>
              <a:gd name="T45" fmla="*/ 446068450 h 216"/>
              <a:gd name="T46" fmla="*/ 161290000 w 112"/>
              <a:gd name="T47" fmla="*/ 380544388 h 216"/>
              <a:gd name="T48" fmla="*/ 249496263 w 112"/>
              <a:gd name="T49" fmla="*/ 325100950 h 216"/>
              <a:gd name="T50" fmla="*/ 269657513 w 112"/>
              <a:gd name="T51" fmla="*/ 304939700 h 216"/>
              <a:gd name="T52" fmla="*/ 282257500 w 112"/>
              <a:gd name="T53" fmla="*/ 272176875 h 216"/>
              <a:gd name="T54" fmla="*/ 269657513 w 112"/>
              <a:gd name="T55" fmla="*/ 229335013 h 216"/>
              <a:gd name="T56" fmla="*/ 236894688 w 112"/>
              <a:gd name="T57" fmla="*/ 196572188 h 216"/>
              <a:gd name="T58" fmla="*/ 151209375 w 112"/>
              <a:gd name="T59" fmla="*/ 98286888 h 216"/>
              <a:gd name="T60" fmla="*/ 95765938 w 112"/>
              <a:gd name="T61" fmla="*/ 22682200 h 21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2" h="216">
                <a:moveTo>
                  <a:pt x="38" y="9"/>
                </a:moveTo>
                <a:lnTo>
                  <a:pt x="26" y="0"/>
                </a:lnTo>
                <a:lnTo>
                  <a:pt x="4" y="0"/>
                </a:lnTo>
                <a:lnTo>
                  <a:pt x="0" y="13"/>
                </a:lnTo>
                <a:lnTo>
                  <a:pt x="4" y="30"/>
                </a:lnTo>
                <a:lnTo>
                  <a:pt x="17" y="48"/>
                </a:lnTo>
                <a:lnTo>
                  <a:pt x="51" y="65"/>
                </a:lnTo>
                <a:lnTo>
                  <a:pt x="86" y="95"/>
                </a:lnTo>
                <a:lnTo>
                  <a:pt x="94" y="112"/>
                </a:lnTo>
                <a:lnTo>
                  <a:pt x="90" y="117"/>
                </a:lnTo>
                <a:lnTo>
                  <a:pt x="60" y="142"/>
                </a:lnTo>
                <a:lnTo>
                  <a:pt x="30" y="168"/>
                </a:lnTo>
                <a:lnTo>
                  <a:pt x="21" y="177"/>
                </a:lnTo>
                <a:lnTo>
                  <a:pt x="21" y="190"/>
                </a:lnTo>
                <a:lnTo>
                  <a:pt x="47" y="203"/>
                </a:lnTo>
                <a:lnTo>
                  <a:pt x="86" y="216"/>
                </a:lnTo>
                <a:lnTo>
                  <a:pt x="99" y="216"/>
                </a:lnTo>
                <a:lnTo>
                  <a:pt x="112" y="207"/>
                </a:lnTo>
                <a:lnTo>
                  <a:pt x="112" y="198"/>
                </a:lnTo>
                <a:lnTo>
                  <a:pt x="103" y="194"/>
                </a:lnTo>
                <a:lnTo>
                  <a:pt x="51" y="190"/>
                </a:lnTo>
                <a:lnTo>
                  <a:pt x="34" y="185"/>
                </a:lnTo>
                <a:lnTo>
                  <a:pt x="34" y="177"/>
                </a:lnTo>
                <a:lnTo>
                  <a:pt x="64" y="151"/>
                </a:lnTo>
                <a:lnTo>
                  <a:pt x="99" y="129"/>
                </a:lnTo>
                <a:lnTo>
                  <a:pt x="107" y="121"/>
                </a:lnTo>
                <a:lnTo>
                  <a:pt x="112" y="108"/>
                </a:lnTo>
                <a:lnTo>
                  <a:pt x="107" y="91"/>
                </a:lnTo>
                <a:lnTo>
                  <a:pt x="94" y="78"/>
                </a:lnTo>
                <a:lnTo>
                  <a:pt x="60" y="39"/>
                </a:lnTo>
                <a:lnTo>
                  <a:pt x="38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Freeform 35"/>
          <p:cNvSpPr>
            <a:spLocks/>
          </p:cNvSpPr>
          <p:nvPr/>
        </p:nvSpPr>
        <p:spPr bwMode="auto">
          <a:xfrm>
            <a:off x="2387600" y="4639866"/>
            <a:ext cx="245533" cy="194072"/>
          </a:xfrm>
          <a:custGeom>
            <a:avLst/>
            <a:gdLst>
              <a:gd name="T0" fmla="*/ 85685313 w 116"/>
              <a:gd name="T1" fmla="*/ 52922385 h 163"/>
              <a:gd name="T2" fmla="*/ 131048125 w 116"/>
              <a:gd name="T3" fmla="*/ 20161211 h 163"/>
              <a:gd name="T4" fmla="*/ 183972200 w 116"/>
              <a:gd name="T5" fmla="*/ 0 h 163"/>
              <a:gd name="T6" fmla="*/ 226814063 w 116"/>
              <a:gd name="T7" fmla="*/ 0 h 163"/>
              <a:gd name="T8" fmla="*/ 259576888 w 116"/>
              <a:gd name="T9" fmla="*/ 10080606 h 163"/>
              <a:gd name="T10" fmla="*/ 292338125 w 116"/>
              <a:gd name="T11" fmla="*/ 42841780 h 163"/>
              <a:gd name="T12" fmla="*/ 292338125 w 116"/>
              <a:gd name="T13" fmla="*/ 108365716 h 163"/>
              <a:gd name="T14" fmla="*/ 292338125 w 116"/>
              <a:gd name="T15" fmla="*/ 151209083 h 163"/>
              <a:gd name="T16" fmla="*/ 272176875 w 116"/>
              <a:gd name="T17" fmla="*/ 183970257 h 163"/>
              <a:gd name="T18" fmla="*/ 239415638 w 116"/>
              <a:gd name="T19" fmla="*/ 236894230 h 163"/>
              <a:gd name="T20" fmla="*/ 216733438 w 116"/>
              <a:gd name="T21" fmla="*/ 269655404 h 163"/>
              <a:gd name="T22" fmla="*/ 206652813 w 116"/>
              <a:gd name="T23" fmla="*/ 282256955 h 163"/>
              <a:gd name="T24" fmla="*/ 206652813 w 116"/>
              <a:gd name="T25" fmla="*/ 335179340 h 163"/>
              <a:gd name="T26" fmla="*/ 226814063 w 116"/>
              <a:gd name="T27" fmla="*/ 390622670 h 163"/>
              <a:gd name="T28" fmla="*/ 226814063 w 116"/>
              <a:gd name="T29" fmla="*/ 400703276 h 163"/>
              <a:gd name="T30" fmla="*/ 216733438 w 116"/>
              <a:gd name="T31" fmla="*/ 410783881 h 163"/>
              <a:gd name="T32" fmla="*/ 194052825 w 116"/>
              <a:gd name="T33" fmla="*/ 410783881 h 163"/>
              <a:gd name="T34" fmla="*/ 183972200 w 116"/>
              <a:gd name="T35" fmla="*/ 345259945 h 163"/>
              <a:gd name="T36" fmla="*/ 183972200 w 116"/>
              <a:gd name="T37" fmla="*/ 302418166 h 163"/>
              <a:gd name="T38" fmla="*/ 151209375 w 116"/>
              <a:gd name="T39" fmla="*/ 325098734 h 163"/>
              <a:gd name="T40" fmla="*/ 131048125 w 116"/>
              <a:gd name="T41" fmla="*/ 335179340 h 163"/>
              <a:gd name="T42" fmla="*/ 75604688 w 116"/>
              <a:gd name="T43" fmla="*/ 345259945 h 163"/>
              <a:gd name="T44" fmla="*/ 42843450 w 116"/>
              <a:gd name="T45" fmla="*/ 345259945 h 163"/>
              <a:gd name="T46" fmla="*/ 0 w 116"/>
              <a:gd name="T47" fmla="*/ 302418166 h 163"/>
              <a:gd name="T48" fmla="*/ 0 w 116"/>
              <a:gd name="T49" fmla="*/ 236894230 h 163"/>
              <a:gd name="T50" fmla="*/ 22682200 w 116"/>
              <a:gd name="T51" fmla="*/ 151209083 h 163"/>
              <a:gd name="T52" fmla="*/ 65524063 w 116"/>
              <a:gd name="T53" fmla="*/ 63002991 h 163"/>
              <a:gd name="T54" fmla="*/ 85685313 w 116"/>
              <a:gd name="T55" fmla="*/ 52922385 h 16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6" h="163">
                <a:moveTo>
                  <a:pt x="34" y="21"/>
                </a:moveTo>
                <a:lnTo>
                  <a:pt x="52" y="8"/>
                </a:lnTo>
                <a:lnTo>
                  <a:pt x="73" y="0"/>
                </a:lnTo>
                <a:lnTo>
                  <a:pt x="90" y="0"/>
                </a:lnTo>
                <a:lnTo>
                  <a:pt x="103" y="4"/>
                </a:lnTo>
                <a:lnTo>
                  <a:pt x="116" y="17"/>
                </a:lnTo>
                <a:lnTo>
                  <a:pt x="116" y="43"/>
                </a:lnTo>
                <a:lnTo>
                  <a:pt x="116" y="60"/>
                </a:lnTo>
                <a:lnTo>
                  <a:pt x="108" y="73"/>
                </a:lnTo>
                <a:lnTo>
                  <a:pt x="95" y="94"/>
                </a:lnTo>
                <a:lnTo>
                  <a:pt x="86" y="107"/>
                </a:lnTo>
                <a:lnTo>
                  <a:pt x="82" y="112"/>
                </a:lnTo>
                <a:lnTo>
                  <a:pt x="82" y="133"/>
                </a:lnTo>
                <a:lnTo>
                  <a:pt x="90" y="155"/>
                </a:lnTo>
                <a:lnTo>
                  <a:pt x="90" y="159"/>
                </a:lnTo>
                <a:lnTo>
                  <a:pt x="86" y="163"/>
                </a:lnTo>
                <a:lnTo>
                  <a:pt x="77" y="163"/>
                </a:lnTo>
                <a:lnTo>
                  <a:pt x="73" y="137"/>
                </a:lnTo>
                <a:lnTo>
                  <a:pt x="73" y="120"/>
                </a:lnTo>
                <a:lnTo>
                  <a:pt x="60" y="129"/>
                </a:lnTo>
                <a:lnTo>
                  <a:pt x="52" y="133"/>
                </a:lnTo>
                <a:lnTo>
                  <a:pt x="30" y="137"/>
                </a:lnTo>
                <a:lnTo>
                  <a:pt x="17" y="137"/>
                </a:lnTo>
                <a:lnTo>
                  <a:pt x="0" y="120"/>
                </a:lnTo>
                <a:lnTo>
                  <a:pt x="0" y="94"/>
                </a:lnTo>
                <a:lnTo>
                  <a:pt x="9" y="60"/>
                </a:lnTo>
                <a:lnTo>
                  <a:pt x="26" y="25"/>
                </a:lnTo>
                <a:lnTo>
                  <a:pt x="34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Freeform 36"/>
          <p:cNvSpPr>
            <a:spLocks/>
          </p:cNvSpPr>
          <p:nvPr/>
        </p:nvSpPr>
        <p:spPr bwMode="auto">
          <a:xfrm>
            <a:off x="2341033" y="5018485"/>
            <a:ext cx="237067" cy="257175"/>
          </a:xfrm>
          <a:custGeom>
            <a:avLst/>
            <a:gdLst>
              <a:gd name="T0" fmla="*/ 98286888 w 112"/>
              <a:gd name="T1" fmla="*/ 22682200 h 216"/>
              <a:gd name="T2" fmla="*/ 65524063 w 112"/>
              <a:gd name="T3" fmla="*/ 0 h 216"/>
              <a:gd name="T4" fmla="*/ 22682200 w 112"/>
              <a:gd name="T5" fmla="*/ 0 h 216"/>
              <a:gd name="T6" fmla="*/ 0 w 112"/>
              <a:gd name="T7" fmla="*/ 32762825 h 216"/>
              <a:gd name="T8" fmla="*/ 12601575 w 112"/>
              <a:gd name="T9" fmla="*/ 78125638 h 216"/>
              <a:gd name="T10" fmla="*/ 45362813 w 112"/>
              <a:gd name="T11" fmla="*/ 120967500 h 216"/>
              <a:gd name="T12" fmla="*/ 131048125 w 112"/>
              <a:gd name="T13" fmla="*/ 153730325 h 216"/>
              <a:gd name="T14" fmla="*/ 219254388 w 112"/>
              <a:gd name="T15" fmla="*/ 239415638 h 216"/>
              <a:gd name="T16" fmla="*/ 239415638 w 112"/>
              <a:gd name="T17" fmla="*/ 282257500 h 216"/>
              <a:gd name="T18" fmla="*/ 229335013 w 112"/>
              <a:gd name="T19" fmla="*/ 294859075 h 216"/>
              <a:gd name="T20" fmla="*/ 153730325 w 112"/>
              <a:gd name="T21" fmla="*/ 347781563 h 216"/>
              <a:gd name="T22" fmla="*/ 78125638 w 112"/>
              <a:gd name="T23" fmla="*/ 413305625 h 216"/>
              <a:gd name="T24" fmla="*/ 55443438 w 112"/>
              <a:gd name="T25" fmla="*/ 446068450 h 216"/>
              <a:gd name="T26" fmla="*/ 55443438 w 112"/>
              <a:gd name="T27" fmla="*/ 478829688 h 216"/>
              <a:gd name="T28" fmla="*/ 120967500 w 112"/>
              <a:gd name="T29" fmla="*/ 511592513 h 216"/>
              <a:gd name="T30" fmla="*/ 219254388 w 112"/>
              <a:gd name="T31" fmla="*/ 544353750 h 216"/>
              <a:gd name="T32" fmla="*/ 249496263 w 112"/>
              <a:gd name="T33" fmla="*/ 544353750 h 216"/>
              <a:gd name="T34" fmla="*/ 282257500 w 112"/>
              <a:gd name="T35" fmla="*/ 521673138 h 216"/>
              <a:gd name="T36" fmla="*/ 282257500 w 112"/>
              <a:gd name="T37" fmla="*/ 501511888 h 216"/>
              <a:gd name="T38" fmla="*/ 262096250 w 112"/>
              <a:gd name="T39" fmla="*/ 488910313 h 216"/>
              <a:gd name="T40" fmla="*/ 131048125 w 112"/>
              <a:gd name="T41" fmla="*/ 478829688 h 216"/>
              <a:gd name="T42" fmla="*/ 88206263 w 112"/>
              <a:gd name="T43" fmla="*/ 468749063 h 216"/>
              <a:gd name="T44" fmla="*/ 88206263 w 112"/>
              <a:gd name="T45" fmla="*/ 446068450 h 216"/>
              <a:gd name="T46" fmla="*/ 163810950 w 112"/>
              <a:gd name="T47" fmla="*/ 380544388 h 216"/>
              <a:gd name="T48" fmla="*/ 249496263 w 112"/>
              <a:gd name="T49" fmla="*/ 327620313 h 216"/>
              <a:gd name="T50" fmla="*/ 272176875 w 112"/>
              <a:gd name="T51" fmla="*/ 304939700 h 216"/>
              <a:gd name="T52" fmla="*/ 282257500 w 112"/>
              <a:gd name="T53" fmla="*/ 272176875 h 216"/>
              <a:gd name="T54" fmla="*/ 272176875 w 112"/>
              <a:gd name="T55" fmla="*/ 229335013 h 216"/>
              <a:gd name="T56" fmla="*/ 239415638 w 112"/>
              <a:gd name="T57" fmla="*/ 196572188 h 216"/>
              <a:gd name="T58" fmla="*/ 153730325 w 112"/>
              <a:gd name="T59" fmla="*/ 88206263 h 216"/>
              <a:gd name="T60" fmla="*/ 98286888 w 112"/>
              <a:gd name="T61" fmla="*/ 22682200 h 21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12" h="216">
                <a:moveTo>
                  <a:pt x="39" y="9"/>
                </a:moveTo>
                <a:lnTo>
                  <a:pt x="26" y="0"/>
                </a:lnTo>
                <a:lnTo>
                  <a:pt x="9" y="0"/>
                </a:lnTo>
                <a:lnTo>
                  <a:pt x="0" y="13"/>
                </a:lnTo>
                <a:lnTo>
                  <a:pt x="5" y="31"/>
                </a:lnTo>
                <a:lnTo>
                  <a:pt x="18" y="48"/>
                </a:lnTo>
                <a:lnTo>
                  <a:pt x="52" y="61"/>
                </a:lnTo>
                <a:lnTo>
                  <a:pt x="87" y="95"/>
                </a:lnTo>
                <a:lnTo>
                  <a:pt x="95" y="112"/>
                </a:lnTo>
                <a:lnTo>
                  <a:pt x="91" y="117"/>
                </a:lnTo>
                <a:lnTo>
                  <a:pt x="61" y="138"/>
                </a:lnTo>
                <a:lnTo>
                  <a:pt x="31" y="164"/>
                </a:lnTo>
                <a:lnTo>
                  <a:pt x="22" y="177"/>
                </a:lnTo>
                <a:lnTo>
                  <a:pt x="22" y="190"/>
                </a:lnTo>
                <a:lnTo>
                  <a:pt x="48" y="203"/>
                </a:lnTo>
                <a:lnTo>
                  <a:pt x="87" y="216"/>
                </a:lnTo>
                <a:lnTo>
                  <a:pt x="99" y="216"/>
                </a:lnTo>
                <a:lnTo>
                  <a:pt x="112" y="207"/>
                </a:lnTo>
                <a:lnTo>
                  <a:pt x="112" y="199"/>
                </a:lnTo>
                <a:lnTo>
                  <a:pt x="104" y="194"/>
                </a:lnTo>
                <a:lnTo>
                  <a:pt x="52" y="190"/>
                </a:lnTo>
                <a:lnTo>
                  <a:pt x="35" y="186"/>
                </a:lnTo>
                <a:lnTo>
                  <a:pt x="35" y="177"/>
                </a:lnTo>
                <a:lnTo>
                  <a:pt x="65" y="151"/>
                </a:lnTo>
                <a:lnTo>
                  <a:pt x="99" y="130"/>
                </a:lnTo>
                <a:lnTo>
                  <a:pt x="108" y="121"/>
                </a:lnTo>
                <a:lnTo>
                  <a:pt x="112" y="108"/>
                </a:lnTo>
                <a:lnTo>
                  <a:pt x="108" y="91"/>
                </a:lnTo>
                <a:lnTo>
                  <a:pt x="95" y="78"/>
                </a:lnTo>
                <a:lnTo>
                  <a:pt x="61" y="35"/>
                </a:lnTo>
                <a:lnTo>
                  <a:pt x="39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Freeform 37"/>
          <p:cNvSpPr>
            <a:spLocks/>
          </p:cNvSpPr>
          <p:nvPr/>
        </p:nvSpPr>
        <p:spPr bwMode="auto">
          <a:xfrm>
            <a:off x="2260600" y="4813697"/>
            <a:ext cx="273051" cy="246459"/>
          </a:xfrm>
          <a:custGeom>
            <a:avLst/>
            <a:gdLst>
              <a:gd name="T0" fmla="*/ 42843555 w 129"/>
              <a:gd name="T1" fmla="*/ 163809113 h 207"/>
              <a:gd name="T2" fmla="*/ 63004854 w 129"/>
              <a:gd name="T3" fmla="*/ 65523963 h 207"/>
              <a:gd name="T4" fmla="*/ 141129095 w 129"/>
              <a:gd name="T5" fmla="*/ 0 h 207"/>
              <a:gd name="T6" fmla="*/ 183972649 w 129"/>
              <a:gd name="T7" fmla="*/ 0 h 207"/>
              <a:gd name="T8" fmla="*/ 226814616 w 129"/>
              <a:gd name="T9" fmla="*/ 10080610 h 207"/>
              <a:gd name="T10" fmla="*/ 259577521 w 129"/>
              <a:gd name="T11" fmla="*/ 55443353 h 207"/>
              <a:gd name="T12" fmla="*/ 269658171 w 129"/>
              <a:gd name="T13" fmla="*/ 98285150 h 207"/>
              <a:gd name="T14" fmla="*/ 282258189 w 129"/>
              <a:gd name="T15" fmla="*/ 131047926 h 207"/>
              <a:gd name="T16" fmla="*/ 269658171 w 129"/>
              <a:gd name="T17" fmla="*/ 173889723 h 207"/>
              <a:gd name="T18" fmla="*/ 269658171 w 129"/>
              <a:gd name="T19" fmla="*/ 216733108 h 207"/>
              <a:gd name="T20" fmla="*/ 236895266 w 129"/>
              <a:gd name="T21" fmla="*/ 249494295 h 207"/>
              <a:gd name="T22" fmla="*/ 226814616 w 129"/>
              <a:gd name="T23" fmla="*/ 292337680 h 207"/>
              <a:gd name="T24" fmla="*/ 249496872 w 129"/>
              <a:gd name="T25" fmla="*/ 325098868 h 207"/>
              <a:gd name="T26" fmla="*/ 292338839 w 129"/>
              <a:gd name="T27" fmla="*/ 347781033 h 207"/>
              <a:gd name="T28" fmla="*/ 325101744 w 129"/>
              <a:gd name="T29" fmla="*/ 380542221 h 207"/>
              <a:gd name="T30" fmla="*/ 325101744 w 129"/>
              <a:gd name="T31" fmla="*/ 456146793 h 207"/>
              <a:gd name="T32" fmla="*/ 302419488 w 129"/>
              <a:gd name="T33" fmla="*/ 498990178 h 207"/>
              <a:gd name="T34" fmla="*/ 226814616 w 129"/>
              <a:gd name="T35" fmla="*/ 521670756 h 207"/>
              <a:gd name="T36" fmla="*/ 141129095 w 129"/>
              <a:gd name="T37" fmla="*/ 521670756 h 207"/>
              <a:gd name="T38" fmla="*/ 85685522 w 129"/>
              <a:gd name="T39" fmla="*/ 488909569 h 207"/>
              <a:gd name="T40" fmla="*/ 20161299 w 129"/>
              <a:gd name="T41" fmla="*/ 433466215 h 207"/>
              <a:gd name="T42" fmla="*/ 10080650 w 129"/>
              <a:gd name="T43" fmla="*/ 370461611 h 207"/>
              <a:gd name="T44" fmla="*/ 0 w 129"/>
              <a:gd name="T45" fmla="*/ 304937649 h 207"/>
              <a:gd name="T46" fmla="*/ 10080650 w 129"/>
              <a:gd name="T47" fmla="*/ 229333076 h 207"/>
              <a:gd name="T48" fmla="*/ 32762905 w 129"/>
              <a:gd name="T49" fmla="*/ 183970333 h 207"/>
              <a:gd name="T50" fmla="*/ 42843555 w 129"/>
              <a:gd name="T51" fmla="*/ 163809113 h 20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29" h="207">
                <a:moveTo>
                  <a:pt x="17" y="65"/>
                </a:moveTo>
                <a:lnTo>
                  <a:pt x="25" y="26"/>
                </a:lnTo>
                <a:lnTo>
                  <a:pt x="56" y="0"/>
                </a:lnTo>
                <a:lnTo>
                  <a:pt x="73" y="0"/>
                </a:lnTo>
                <a:lnTo>
                  <a:pt x="90" y="4"/>
                </a:lnTo>
                <a:lnTo>
                  <a:pt x="103" y="22"/>
                </a:lnTo>
                <a:lnTo>
                  <a:pt x="107" y="39"/>
                </a:lnTo>
                <a:lnTo>
                  <a:pt x="112" y="52"/>
                </a:lnTo>
                <a:lnTo>
                  <a:pt x="107" y="69"/>
                </a:lnTo>
                <a:lnTo>
                  <a:pt x="107" y="86"/>
                </a:lnTo>
                <a:lnTo>
                  <a:pt x="94" y="99"/>
                </a:lnTo>
                <a:lnTo>
                  <a:pt x="90" y="116"/>
                </a:lnTo>
                <a:lnTo>
                  <a:pt x="99" y="129"/>
                </a:lnTo>
                <a:lnTo>
                  <a:pt x="116" y="138"/>
                </a:lnTo>
                <a:lnTo>
                  <a:pt x="129" y="151"/>
                </a:lnTo>
                <a:lnTo>
                  <a:pt x="129" y="181"/>
                </a:lnTo>
                <a:lnTo>
                  <a:pt x="120" y="198"/>
                </a:lnTo>
                <a:lnTo>
                  <a:pt x="90" y="207"/>
                </a:lnTo>
                <a:lnTo>
                  <a:pt x="56" y="207"/>
                </a:lnTo>
                <a:lnTo>
                  <a:pt x="34" y="194"/>
                </a:lnTo>
                <a:lnTo>
                  <a:pt x="8" y="172"/>
                </a:lnTo>
                <a:lnTo>
                  <a:pt x="4" y="147"/>
                </a:lnTo>
                <a:lnTo>
                  <a:pt x="0" y="121"/>
                </a:lnTo>
                <a:lnTo>
                  <a:pt x="4" y="91"/>
                </a:lnTo>
                <a:lnTo>
                  <a:pt x="13" y="73"/>
                </a:lnTo>
                <a:lnTo>
                  <a:pt x="17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Freeform 38"/>
          <p:cNvSpPr>
            <a:spLocks/>
          </p:cNvSpPr>
          <p:nvPr/>
        </p:nvSpPr>
        <p:spPr bwMode="auto">
          <a:xfrm>
            <a:off x="1320801" y="4751785"/>
            <a:ext cx="2307167" cy="1066800"/>
          </a:xfrm>
          <a:custGeom>
            <a:avLst/>
            <a:gdLst>
              <a:gd name="T0" fmla="*/ 10080625 w 1090"/>
              <a:gd name="T1" fmla="*/ 1433969700 h 896"/>
              <a:gd name="T2" fmla="*/ 32762825 w 1090"/>
              <a:gd name="T3" fmla="*/ 1161792825 h 896"/>
              <a:gd name="T4" fmla="*/ 0 w 1090"/>
              <a:gd name="T5" fmla="*/ 879535325 h 896"/>
              <a:gd name="T6" fmla="*/ 32762825 w 1090"/>
              <a:gd name="T7" fmla="*/ 672882513 h 896"/>
              <a:gd name="T8" fmla="*/ 216733438 w 1090"/>
              <a:gd name="T9" fmla="*/ 544353750 h 896"/>
              <a:gd name="T10" fmla="*/ 695563125 w 1090"/>
              <a:gd name="T11" fmla="*/ 403225000 h 896"/>
              <a:gd name="T12" fmla="*/ 1086188138 w 1090"/>
              <a:gd name="T13" fmla="*/ 360383138 h 896"/>
              <a:gd name="T14" fmla="*/ 1401206875 w 1090"/>
              <a:gd name="T15" fmla="*/ 272176875 h 896"/>
              <a:gd name="T16" fmla="*/ 1585179075 w 1090"/>
              <a:gd name="T17" fmla="*/ 206652813 h 896"/>
              <a:gd name="T18" fmla="*/ 1791831888 w 1090"/>
              <a:gd name="T19" fmla="*/ 65524063 h 896"/>
              <a:gd name="T20" fmla="*/ 2028726575 w 1090"/>
              <a:gd name="T21" fmla="*/ 0 h 896"/>
              <a:gd name="T22" fmla="*/ 2147483647 w 1090"/>
              <a:gd name="T23" fmla="*/ 55443438 h 896"/>
              <a:gd name="T24" fmla="*/ 2147483647 w 1090"/>
              <a:gd name="T25" fmla="*/ 403225000 h 896"/>
              <a:gd name="T26" fmla="*/ 2147483647 w 1090"/>
              <a:gd name="T27" fmla="*/ 619958438 h 896"/>
              <a:gd name="T28" fmla="*/ 2147483647 w 1090"/>
              <a:gd name="T29" fmla="*/ 728325950 h 896"/>
              <a:gd name="T30" fmla="*/ 2147483647 w 1090"/>
              <a:gd name="T31" fmla="*/ 1066026888 h 896"/>
              <a:gd name="T32" fmla="*/ 2147483647 w 1090"/>
              <a:gd name="T33" fmla="*/ 1391126250 h 896"/>
              <a:gd name="T34" fmla="*/ 2147483647 w 1090"/>
              <a:gd name="T35" fmla="*/ 1519655013 h 896"/>
              <a:gd name="T36" fmla="*/ 2147483647 w 1090"/>
              <a:gd name="T37" fmla="*/ 1433969700 h 896"/>
              <a:gd name="T38" fmla="*/ 2147483647 w 1090"/>
              <a:gd name="T39" fmla="*/ 1391126250 h 896"/>
              <a:gd name="T40" fmla="*/ 2147483647 w 1090"/>
              <a:gd name="T41" fmla="*/ 1466730938 h 896"/>
              <a:gd name="T42" fmla="*/ 1943041263 w 1090"/>
              <a:gd name="T43" fmla="*/ 1597779063 h 896"/>
              <a:gd name="T44" fmla="*/ 1670864388 w 1090"/>
              <a:gd name="T45" fmla="*/ 1726307825 h 896"/>
              <a:gd name="T46" fmla="*/ 1401206875 w 1090"/>
              <a:gd name="T47" fmla="*/ 1834673750 h 896"/>
              <a:gd name="T48" fmla="*/ 1086188138 w 1090"/>
              <a:gd name="T49" fmla="*/ 1912799388 h 896"/>
              <a:gd name="T50" fmla="*/ 869454700 w 1090"/>
              <a:gd name="T51" fmla="*/ 1988404075 h 896"/>
              <a:gd name="T52" fmla="*/ 824091888 w 1090"/>
              <a:gd name="T53" fmla="*/ 2147483647 h 896"/>
              <a:gd name="T54" fmla="*/ 738406575 w 1090"/>
              <a:gd name="T55" fmla="*/ 2147483647 h 896"/>
              <a:gd name="T56" fmla="*/ 607358450 w 1090"/>
              <a:gd name="T57" fmla="*/ 2116931250 h 896"/>
              <a:gd name="T58" fmla="*/ 619958438 w 1090"/>
              <a:gd name="T59" fmla="*/ 1998484700 h 896"/>
              <a:gd name="T60" fmla="*/ 282257500 w 1090"/>
              <a:gd name="T61" fmla="*/ 1660783763 h 896"/>
              <a:gd name="T62" fmla="*/ 108367513 w 1090"/>
              <a:gd name="T63" fmla="*/ 1519655013 h 896"/>
              <a:gd name="T64" fmla="*/ 108367513 w 1090"/>
              <a:gd name="T65" fmla="*/ 1660783763 h 89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090" h="896">
                <a:moveTo>
                  <a:pt x="9" y="634"/>
                </a:moveTo>
                <a:lnTo>
                  <a:pt x="4" y="569"/>
                </a:lnTo>
                <a:lnTo>
                  <a:pt x="13" y="517"/>
                </a:lnTo>
                <a:lnTo>
                  <a:pt x="13" y="461"/>
                </a:lnTo>
                <a:lnTo>
                  <a:pt x="0" y="401"/>
                </a:lnTo>
                <a:lnTo>
                  <a:pt x="0" y="349"/>
                </a:lnTo>
                <a:lnTo>
                  <a:pt x="0" y="298"/>
                </a:lnTo>
                <a:lnTo>
                  <a:pt x="13" y="267"/>
                </a:lnTo>
                <a:lnTo>
                  <a:pt x="43" y="242"/>
                </a:lnTo>
                <a:lnTo>
                  <a:pt x="86" y="216"/>
                </a:lnTo>
                <a:lnTo>
                  <a:pt x="181" y="181"/>
                </a:lnTo>
                <a:lnTo>
                  <a:pt x="276" y="160"/>
                </a:lnTo>
                <a:lnTo>
                  <a:pt x="362" y="143"/>
                </a:lnTo>
                <a:lnTo>
                  <a:pt x="431" y="143"/>
                </a:lnTo>
                <a:lnTo>
                  <a:pt x="495" y="121"/>
                </a:lnTo>
                <a:lnTo>
                  <a:pt x="556" y="108"/>
                </a:lnTo>
                <a:lnTo>
                  <a:pt x="581" y="95"/>
                </a:lnTo>
                <a:lnTo>
                  <a:pt x="629" y="82"/>
                </a:lnTo>
                <a:lnTo>
                  <a:pt x="672" y="61"/>
                </a:lnTo>
                <a:lnTo>
                  <a:pt x="711" y="26"/>
                </a:lnTo>
                <a:lnTo>
                  <a:pt x="754" y="13"/>
                </a:lnTo>
                <a:lnTo>
                  <a:pt x="805" y="0"/>
                </a:lnTo>
                <a:lnTo>
                  <a:pt x="831" y="0"/>
                </a:lnTo>
                <a:lnTo>
                  <a:pt x="857" y="22"/>
                </a:lnTo>
                <a:lnTo>
                  <a:pt x="926" y="82"/>
                </a:lnTo>
                <a:lnTo>
                  <a:pt x="1008" y="160"/>
                </a:lnTo>
                <a:lnTo>
                  <a:pt x="1064" y="211"/>
                </a:lnTo>
                <a:lnTo>
                  <a:pt x="1090" y="246"/>
                </a:lnTo>
                <a:lnTo>
                  <a:pt x="1090" y="267"/>
                </a:lnTo>
                <a:lnTo>
                  <a:pt x="1077" y="289"/>
                </a:lnTo>
                <a:lnTo>
                  <a:pt x="1064" y="328"/>
                </a:lnTo>
                <a:lnTo>
                  <a:pt x="1064" y="423"/>
                </a:lnTo>
                <a:lnTo>
                  <a:pt x="1060" y="500"/>
                </a:lnTo>
                <a:lnTo>
                  <a:pt x="1051" y="552"/>
                </a:lnTo>
                <a:lnTo>
                  <a:pt x="1038" y="595"/>
                </a:lnTo>
                <a:lnTo>
                  <a:pt x="1012" y="603"/>
                </a:lnTo>
                <a:lnTo>
                  <a:pt x="999" y="591"/>
                </a:lnTo>
                <a:lnTo>
                  <a:pt x="1004" y="569"/>
                </a:lnTo>
                <a:lnTo>
                  <a:pt x="1008" y="522"/>
                </a:lnTo>
                <a:lnTo>
                  <a:pt x="943" y="552"/>
                </a:lnTo>
                <a:lnTo>
                  <a:pt x="904" y="569"/>
                </a:lnTo>
                <a:lnTo>
                  <a:pt x="857" y="582"/>
                </a:lnTo>
                <a:lnTo>
                  <a:pt x="818" y="599"/>
                </a:lnTo>
                <a:lnTo>
                  <a:pt x="771" y="634"/>
                </a:lnTo>
                <a:lnTo>
                  <a:pt x="728" y="655"/>
                </a:lnTo>
                <a:lnTo>
                  <a:pt x="663" y="685"/>
                </a:lnTo>
                <a:lnTo>
                  <a:pt x="620" y="703"/>
                </a:lnTo>
                <a:lnTo>
                  <a:pt x="556" y="728"/>
                </a:lnTo>
                <a:lnTo>
                  <a:pt x="482" y="746"/>
                </a:lnTo>
                <a:lnTo>
                  <a:pt x="431" y="759"/>
                </a:lnTo>
                <a:lnTo>
                  <a:pt x="370" y="771"/>
                </a:lnTo>
                <a:lnTo>
                  <a:pt x="345" y="789"/>
                </a:lnTo>
                <a:lnTo>
                  <a:pt x="332" y="819"/>
                </a:lnTo>
                <a:lnTo>
                  <a:pt x="327" y="862"/>
                </a:lnTo>
                <a:lnTo>
                  <a:pt x="319" y="883"/>
                </a:lnTo>
                <a:lnTo>
                  <a:pt x="293" y="896"/>
                </a:lnTo>
                <a:lnTo>
                  <a:pt x="254" y="875"/>
                </a:lnTo>
                <a:lnTo>
                  <a:pt x="241" y="840"/>
                </a:lnTo>
                <a:lnTo>
                  <a:pt x="254" y="810"/>
                </a:lnTo>
                <a:lnTo>
                  <a:pt x="246" y="793"/>
                </a:lnTo>
                <a:lnTo>
                  <a:pt x="194" y="733"/>
                </a:lnTo>
                <a:lnTo>
                  <a:pt x="112" y="659"/>
                </a:lnTo>
                <a:lnTo>
                  <a:pt x="65" y="616"/>
                </a:lnTo>
                <a:lnTo>
                  <a:pt x="43" y="603"/>
                </a:lnTo>
                <a:lnTo>
                  <a:pt x="34" y="625"/>
                </a:lnTo>
                <a:lnTo>
                  <a:pt x="43" y="659"/>
                </a:lnTo>
                <a:lnTo>
                  <a:pt x="9" y="634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Freeform 39"/>
          <p:cNvSpPr>
            <a:spLocks/>
          </p:cNvSpPr>
          <p:nvPr/>
        </p:nvSpPr>
        <p:spPr bwMode="auto">
          <a:xfrm>
            <a:off x="1348317" y="5064919"/>
            <a:ext cx="2260600" cy="753666"/>
          </a:xfrm>
          <a:custGeom>
            <a:avLst/>
            <a:gdLst>
              <a:gd name="T0" fmla="*/ 682963138 w 1068"/>
              <a:gd name="T1" fmla="*/ 1562497652 h 633"/>
              <a:gd name="T2" fmla="*/ 695563125 w 1068"/>
              <a:gd name="T3" fmla="*/ 1411288202 h 633"/>
              <a:gd name="T4" fmla="*/ 682963138 w 1068"/>
              <a:gd name="T5" fmla="*/ 1076108048 h 633"/>
              <a:gd name="T6" fmla="*/ 682963138 w 1068"/>
              <a:gd name="T7" fmla="*/ 826611661 h 633"/>
              <a:gd name="T8" fmla="*/ 650200313 w 1068"/>
              <a:gd name="T9" fmla="*/ 761087566 h 633"/>
              <a:gd name="T10" fmla="*/ 380544388 w 1068"/>
              <a:gd name="T11" fmla="*/ 478829926 h 633"/>
              <a:gd name="T12" fmla="*/ 206652813 w 1068"/>
              <a:gd name="T13" fmla="*/ 304939852 h 633"/>
              <a:gd name="T14" fmla="*/ 52924075 w 1068"/>
              <a:gd name="T15" fmla="*/ 173891662 h 633"/>
              <a:gd name="T16" fmla="*/ 0 w 1068"/>
              <a:gd name="T17" fmla="*/ 108367566 h 633"/>
              <a:gd name="T18" fmla="*/ 10080625 w 1068"/>
              <a:gd name="T19" fmla="*/ 75604725 h 633"/>
              <a:gd name="T20" fmla="*/ 32762825 w 1068"/>
              <a:gd name="T21" fmla="*/ 75604725 h 633"/>
              <a:gd name="T22" fmla="*/ 141128750 w 1068"/>
              <a:gd name="T23" fmla="*/ 183972292 h 633"/>
              <a:gd name="T24" fmla="*/ 282257500 w 1068"/>
              <a:gd name="T25" fmla="*/ 292338270 h 633"/>
              <a:gd name="T26" fmla="*/ 413305625 w 1068"/>
              <a:gd name="T27" fmla="*/ 466229932 h 633"/>
              <a:gd name="T28" fmla="*/ 531753763 w 1068"/>
              <a:gd name="T29" fmla="*/ 597278122 h 633"/>
              <a:gd name="T30" fmla="*/ 650200313 w 1068"/>
              <a:gd name="T31" fmla="*/ 695563471 h 633"/>
              <a:gd name="T32" fmla="*/ 725805000 w 1068"/>
              <a:gd name="T33" fmla="*/ 761087566 h 633"/>
              <a:gd name="T34" fmla="*/ 771167813 w 1068"/>
              <a:gd name="T35" fmla="*/ 738406942 h 633"/>
              <a:gd name="T36" fmla="*/ 824091888 w 1068"/>
              <a:gd name="T37" fmla="*/ 705644101 h 633"/>
              <a:gd name="T38" fmla="*/ 987901250 w 1068"/>
              <a:gd name="T39" fmla="*/ 672882847 h 633"/>
              <a:gd name="T40" fmla="*/ 1280239375 w 1068"/>
              <a:gd name="T41" fmla="*/ 587197492 h 633"/>
              <a:gd name="T42" fmla="*/ 1454130950 w 1068"/>
              <a:gd name="T43" fmla="*/ 488910556 h 633"/>
              <a:gd name="T44" fmla="*/ 1660783763 w 1068"/>
              <a:gd name="T45" fmla="*/ 403225201 h 633"/>
              <a:gd name="T46" fmla="*/ 1867436575 w 1068"/>
              <a:gd name="T47" fmla="*/ 325101112 h 633"/>
              <a:gd name="T48" fmla="*/ 2094250638 w 1068"/>
              <a:gd name="T49" fmla="*/ 229335127 h 633"/>
              <a:gd name="T50" fmla="*/ 2147483647 w 1068"/>
              <a:gd name="T51" fmla="*/ 173891662 h 633"/>
              <a:gd name="T52" fmla="*/ 2147483647 w 1068"/>
              <a:gd name="T53" fmla="*/ 98286936 h 633"/>
              <a:gd name="T54" fmla="*/ 2147483647 w 1068"/>
              <a:gd name="T55" fmla="*/ 65524095 h 633"/>
              <a:gd name="T56" fmla="*/ 2147483647 w 1068"/>
              <a:gd name="T57" fmla="*/ 0 h 633"/>
              <a:gd name="T58" fmla="*/ 2147483647 w 1068"/>
              <a:gd name="T59" fmla="*/ 108367566 h 633"/>
              <a:gd name="T60" fmla="*/ 2147483647 w 1068"/>
              <a:gd name="T61" fmla="*/ 108367566 h 633"/>
              <a:gd name="T62" fmla="*/ 2147483647 w 1068"/>
              <a:gd name="T63" fmla="*/ 131048190 h 633"/>
              <a:gd name="T64" fmla="*/ 2147483647 w 1068"/>
              <a:gd name="T65" fmla="*/ 183972292 h 633"/>
              <a:gd name="T66" fmla="*/ 2147483647 w 1068"/>
              <a:gd name="T67" fmla="*/ 239415757 h 633"/>
              <a:gd name="T68" fmla="*/ 2041326563 w 1068"/>
              <a:gd name="T69" fmla="*/ 282257640 h 633"/>
              <a:gd name="T70" fmla="*/ 1932960638 w 1068"/>
              <a:gd name="T71" fmla="*/ 337701106 h 633"/>
              <a:gd name="T72" fmla="*/ 1769149688 w 1068"/>
              <a:gd name="T73" fmla="*/ 403225201 h 633"/>
              <a:gd name="T74" fmla="*/ 1660783763 w 1068"/>
              <a:gd name="T75" fmla="*/ 403225201 h 633"/>
              <a:gd name="T76" fmla="*/ 1496972813 w 1068"/>
              <a:gd name="T77" fmla="*/ 521673397 h 633"/>
              <a:gd name="T78" fmla="*/ 1388606888 w 1068"/>
              <a:gd name="T79" fmla="*/ 574595911 h 633"/>
              <a:gd name="T80" fmla="*/ 1247478138 w 1068"/>
              <a:gd name="T81" fmla="*/ 619958746 h 633"/>
              <a:gd name="T82" fmla="*/ 1073586563 w 1068"/>
              <a:gd name="T83" fmla="*/ 685482841 h 633"/>
              <a:gd name="T84" fmla="*/ 932457813 w 1068"/>
              <a:gd name="T85" fmla="*/ 715724731 h 633"/>
              <a:gd name="T86" fmla="*/ 836691875 w 1068"/>
              <a:gd name="T87" fmla="*/ 761087566 h 633"/>
              <a:gd name="T88" fmla="*/ 748487200 w 1068"/>
              <a:gd name="T89" fmla="*/ 803931038 h 633"/>
              <a:gd name="T90" fmla="*/ 725805000 w 1068"/>
              <a:gd name="T91" fmla="*/ 922377646 h 633"/>
              <a:gd name="T92" fmla="*/ 725805000 w 1068"/>
              <a:gd name="T93" fmla="*/ 1204635287 h 633"/>
              <a:gd name="T94" fmla="*/ 725805000 w 1068"/>
              <a:gd name="T95" fmla="*/ 1391126942 h 633"/>
              <a:gd name="T96" fmla="*/ 748487200 w 1068"/>
              <a:gd name="T97" fmla="*/ 1552417022 h 633"/>
              <a:gd name="T98" fmla="*/ 705643750 w 1068"/>
              <a:gd name="T99" fmla="*/ 1595260494 h 633"/>
              <a:gd name="T100" fmla="*/ 682963138 w 1068"/>
              <a:gd name="T101" fmla="*/ 1562497652 h 63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68" h="633">
                <a:moveTo>
                  <a:pt x="271" y="620"/>
                </a:moveTo>
                <a:lnTo>
                  <a:pt x="276" y="560"/>
                </a:lnTo>
                <a:lnTo>
                  <a:pt x="271" y="427"/>
                </a:lnTo>
                <a:lnTo>
                  <a:pt x="271" y="328"/>
                </a:lnTo>
                <a:lnTo>
                  <a:pt x="258" y="302"/>
                </a:lnTo>
                <a:lnTo>
                  <a:pt x="151" y="190"/>
                </a:lnTo>
                <a:lnTo>
                  <a:pt x="82" y="121"/>
                </a:lnTo>
                <a:lnTo>
                  <a:pt x="21" y="69"/>
                </a:lnTo>
                <a:lnTo>
                  <a:pt x="0" y="43"/>
                </a:lnTo>
                <a:lnTo>
                  <a:pt x="4" y="30"/>
                </a:lnTo>
                <a:lnTo>
                  <a:pt x="13" y="30"/>
                </a:lnTo>
                <a:lnTo>
                  <a:pt x="56" y="73"/>
                </a:lnTo>
                <a:lnTo>
                  <a:pt x="112" y="116"/>
                </a:lnTo>
                <a:lnTo>
                  <a:pt x="164" y="185"/>
                </a:lnTo>
                <a:lnTo>
                  <a:pt x="211" y="237"/>
                </a:lnTo>
                <a:lnTo>
                  <a:pt x="258" y="276"/>
                </a:lnTo>
                <a:lnTo>
                  <a:pt x="288" y="302"/>
                </a:lnTo>
                <a:lnTo>
                  <a:pt x="306" y="293"/>
                </a:lnTo>
                <a:lnTo>
                  <a:pt x="327" y="280"/>
                </a:lnTo>
                <a:lnTo>
                  <a:pt x="392" y="267"/>
                </a:lnTo>
                <a:lnTo>
                  <a:pt x="508" y="233"/>
                </a:lnTo>
                <a:lnTo>
                  <a:pt x="577" y="194"/>
                </a:lnTo>
                <a:lnTo>
                  <a:pt x="659" y="160"/>
                </a:lnTo>
                <a:lnTo>
                  <a:pt x="741" y="129"/>
                </a:lnTo>
                <a:lnTo>
                  <a:pt x="831" y="91"/>
                </a:lnTo>
                <a:lnTo>
                  <a:pt x="891" y="69"/>
                </a:lnTo>
                <a:lnTo>
                  <a:pt x="965" y="39"/>
                </a:lnTo>
                <a:lnTo>
                  <a:pt x="1021" y="26"/>
                </a:lnTo>
                <a:lnTo>
                  <a:pt x="1068" y="0"/>
                </a:lnTo>
                <a:lnTo>
                  <a:pt x="1051" y="43"/>
                </a:lnTo>
                <a:lnTo>
                  <a:pt x="1025" y="43"/>
                </a:lnTo>
                <a:lnTo>
                  <a:pt x="986" y="52"/>
                </a:lnTo>
                <a:lnTo>
                  <a:pt x="917" y="73"/>
                </a:lnTo>
                <a:lnTo>
                  <a:pt x="870" y="95"/>
                </a:lnTo>
                <a:lnTo>
                  <a:pt x="810" y="112"/>
                </a:lnTo>
                <a:lnTo>
                  <a:pt x="767" y="134"/>
                </a:lnTo>
                <a:lnTo>
                  <a:pt x="702" y="160"/>
                </a:lnTo>
                <a:lnTo>
                  <a:pt x="659" y="160"/>
                </a:lnTo>
                <a:lnTo>
                  <a:pt x="594" y="207"/>
                </a:lnTo>
                <a:lnTo>
                  <a:pt x="551" y="228"/>
                </a:lnTo>
                <a:lnTo>
                  <a:pt x="495" y="246"/>
                </a:lnTo>
                <a:lnTo>
                  <a:pt x="426" y="272"/>
                </a:lnTo>
                <a:lnTo>
                  <a:pt x="370" y="284"/>
                </a:lnTo>
                <a:lnTo>
                  <a:pt x="332" y="302"/>
                </a:lnTo>
                <a:lnTo>
                  <a:pt x="297" y="319"/>
                </a:lnTo>
                <a:lnTo>
                  <a:pt x="288" y="366"/>
                </a:lnTo>
                <a:lnTo>
                  <a:pt x="288" y="478"/>
                </a:lnTo>
                <a:lnTo>
                  <a:pt x="288" y="552"/>
                </a:lnTo>
                <a:lnTo>
                  <a:pt x="297" y="616"/>
                </a:lnTo>
                <a:lnTo>
                  <a:pt x="280" y="633"/>
                </a:lnTo>
                <a:lnTo>
                  <a:pt x="271" y="6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Freeform 40"/>
          <p:cNvSpPr>
            <a:spLocks/>
          </p:cNvSpPr>
          <p:nvPr/>
        </p:nvSpPr>
        <p:spPr bwMode="auto">
          <a:xfrm>
            <a:off x="2277534" y="4922044"/>
            <a:ext cx="548217" cy="214313"/>
          </a:xfrm>
          <a:custGeom>
            <a:avLst/>
            <a:gdLst>
              <a:gd name="T0" fmla="*/ 0 w 259"/>
              <a:gd name="T1" fmla="*/ 141128750 h 180"/>
              <a:gd name="T2" fmla="*/ 163811149 w 259"/>
              <a:gd name="T3" fmla="*/ 95765938 h 180"/>
              <a:gd name="T4" fmla="*/ 262096569 w 259"/>
              <a:gd name="T5" fmla="*/ 52924075 h 180"/>
              <a:gd name="T6" fmla="*/ 325101345 w 259"/>
              <a:gd name="T7" fmla="*/ 0 h 180"/>
              <a:gd name="T8" fmla="*/ 390625488 w 259"/>
              <a:gd name="T9" fmla="*/ 63004700 h 180"/>
              <a:gd name="T10" fmla="*/ 488910907 w 259"/>
              <a:gd name="T11" fmla="*/ 161290000 h 180"/>
              <a:gd name="T12" fmla="*/ 587197914 w 259"/>
              <a:gd name="T13" fmla="*/ 216733438 h 180"/>
              <a:gd name="T14" fmla="*/ 652722056 w 259"/>
              <a:gd name="T15" fmla="*/ 282257500 h 180"/>
              <a:gd name="T16" fmla="*/ 607359189 w 259"/>
              <a:gd name="T17" fmla="*/ 335181575 h 180"/>
              <a:gd name="T18" fmla="*/ 478830270 w 259"/>
              <a:gd name="T19" fmla="*/ 400705638 h 180"/>
              <a:gd name="T20" fmla="*/ 347781985 w 259"/>
              <a:gd name="T21" fmla="*/ 453628125 h 180"/>
              <a:gd name="T22" fmla="*/ 294859434 w 259"/>
              <a:gd name="T23" fmla="*/ 453628125 h 180"/>
              <a:gd name="T24" fmla="*/ 206653064 w 259"/>
              <a:gd name="T25" fmla="*/ 357862188 h 180"/>
              <a:gd name="T26" fmla="*/ 131048284 w 259"/>
              <a:gd name="T27" fmla="*/ 292338125 h 180"/>
              <a:gd name="T28" fmla="*/ 42843502 w 259"/>
              <a:gd name="T29" fmla="*/ 249496263 h 180"/>
              <a:gd name="T30" fmla="*/ 0 w 259"/>
              <a:gd name="T31" fmla="*/ 171370625 h 180"/>
              <a:gd name="T32" fmla="*/ 0 w 259"/>
              <a:gd name="T33" fmla="*/ 141128750 h 1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9" h="180">
                <a:moveTo>
                  <a:pt x="0" y="56"/>
                </a:moveTo>
                <a:lnTo>
                  <a:pt x="65" y="38"/>
                </a:lnTo>
                <a:lnTo>
                  <a:pt x="104" y="21"/>
                </a:lnTo>
                <a:lnTo>
                  <a:pt x="129" y="0"/>
                </a:lnTo>
                <a:lnTo>
                  <a:pt x="155" y="25"/>
                </a:lnTo>
                <a:lnTo>
                  <a:pt x="194" y="64"/>
                </a:lnTo>
                <a:lnTo>
                  <a:pt x="233" y="86"/>
                </a:lnTo>
                <a:lnTo>
                  <a:pt x="259" y="112"/>
                </a:lnTo>
                <a:lnTo>
                  <a:pt x="241" y="133"/>
                </a:lnTo>
                <a:lnTo>
                  <a:pt x="190" y="159"/>
                </a:lnTo>
                <a:lnTo>
                  <a:pt x="138" y="180"/>
                </a:lnTo>
                <a:lnTo>
                  <a:pt x="117" y="180"/>
                </a:lnTo>
                <a:lnTo>
                  <a:pt x="82" y="142"/>
                </a:lnTo>
                <a:lnTo>
                  <a:pt x="52" y="116"/>
                </a:lnTo>
                <a:lnTo>
                  <a:pt x="17" y="99"/>
                </a:lnTo>
                <a:lnTo>
                  <a:pt x="0" y="68"/>
                </a:lnTo>
                <a:lnTo>
                  <a:pt x="0" y="56"/>
                </a:lnTo>
                <a:close/>
              </a:path>
            </a:pathLst>
          </a:custGeom>
          <a:solidFill>
            <a:srgbClr val="F8F8F8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Freeform 41"/>
          <p:cNvSpPr>
            <a:spLocks/>
          </p:cNvSpPr>
          <p:nvPr/>
        </p:nvSpPr>
        <p:spPr bwMode="auto">
          <a:xfrm>
            <a:off x="2379134" y="4922044"/>
            <a:ext cx="118533" cy="107156"/>
          </a:xfrm>
          <a:custGeom>
            <a:avLst/>
            <a:gdLst>
              <a:gd name="T0" fmla="*/ 128528763 w 56"/>
              <a:gd name="T1" fmla="*/ 194052825 h 90"/>
              <a:gd name="T2" fmla="*/ 20161250 w 56"/>
              <a:gd name="T3" fmla="*/ 0 h 90"/>
              <a:gd name="T4" fmla="*/ 0 w 56"/>
              <a:gd name="T5" fmla="*/ 20161250 h 90"/>
              <a:gd name="T6" fmla="*/ 10080625 w 56"/>
              <a:gd name="T7" fmla="*/ 42843450 h 90"/>
              <a:gd name="T8" fmla="*/ 108367513 w 56"/>
              <a:gd name="T9" fmla="*/ 226814063 h 90"/>
              <a:gd name="T10" fmla="*/ 141128750 w 56"/>
              <a:gd name="T11" fmla="*/ 226814063 h 90"/>
              <a:gd name="T12" fmla="*/ 128528763 w 56"/>
              <a:gd name="T13" fmla="*/ 194052825 h 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" h="90">
                <a:moveTo>
                  <a:pt x="51" y="77"/>
                </a:moveTo>
                <a:lnTo>
                  <a:pt x="8" y="0"/>
                </a:lnTo>
                <a:lnTo>
                  <a:pt x="0" y="8"/>
                </a:lnTo>
                <a:lnTo>
                  <a:pt x="4" y="17"/>
                </a:lnTo>
                <a:lnTo>
                  <a:pt x="43" y="90"/>
                </a:lnTo>
                <a:lnTo>
                  <a:pt x="56" y="90"/>
                </a:lnTo>
                <a:lnTo>
                  <a:pt x="51" y="7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Freeform 42"/>
          <p:cNvSpPr>
            <a:spLocks/>
          </p:cNvSpPr>
          <p:nvPr/>
        </p:nvSpPr>
        <p:spPr bwMode="auto">
          <a:xfrm>
            <a:off x="2451100" y="4660107"/>
            <a:ext cx="336551" cy="230981"/>
          </a:xfrm>
          <a:custGeom>
            <a:avLst/>
            <a:gdLst>
              <a:gd name="T0" fmla="*/ 0 w 159"/>
              <a:gd name="T1" fmla="*/ 476310325 h 194"/>
              <a:gd name="T2" fmla="*/ 10080645 w 159"/>
              <a:gd name="T3" fmla="*/ 443547500 h 194"/>
              <a:gd name="T4" fmla="*/ 42843535 w 159"/>
              <a:gd name="T5" fmla="*/ 423386250 h 194"/>
              <a:gd name="T6" fmla="*/ 151209675 w 159"/>
              <a:gd name="T7" fmla="*/ 423386250 h 194"/>
              <a:gd name="T8" fmla="*/ 272177414 w 159"/>
              <a:gd name="T9" fmla="*/ 433466875 h 194"/>
              <a:gd name="T10" fmla="*/ 337701606 w 159"/>
              <a:gd name="T11" fmla="*/ 443547500 h 194"/>
              <a:gd name="T12" fmla="*/ 347782251 w 159"/>
              <a:gd name="T13" fmla="*/ 433466875 h 194"/>
              <a:gd name="T14" fmla="*/ 337701606 w 159"/>
              <a:gd name="T15" fmla="*/ 390625013 h 194"/>
              <a:gd name="T16" fmla="*/ 304940304 w 159"/>
              <a:gd name="T17" fmla="*/ 302418750 h 194"/>
              <a:gd name="T18" fmla="*/ 259577402 w 159"/>
              <a:gd name="T19" fmla="*/ 226814063 h 194"/>
              <a:gd name="T20" fmla="*/ 216733867 w 159"/>
              <a:gd name="T21" fmla="*/ 183972200 h 194"/>
              <a:gd name="T22" fmla="*/ 196572577 w 159"/>
              <a:gd name="T23" fmla="*/ 151209375 h 194"/>
              <a:gd name="T24" fmla="*/ 206653222 w 159"/>
              <a:gd name="T25" fmla="*/ 131048125 h 194"/>
              <a:gd name="T26" fmla="*/ 229335467 w 159"/>
              <a:gd name="T27" fmla="*/ 108367513 h 194"/>
              <a:gd name="T28" fmla="*/ 272177414 w 159"/>
              <a:gd name="T29" fmla="*/ 118448138 h 194"/>
              <a:gd name="T30" fmla="*/ 337701606 w 159"/>
              <a:gd name="T31" fmla="*/ 98286888 h 194"/>
              <a:gd name="T32" fmla="*/ 357862896 w 159"/>
              <a:gd name="T33" fmla="*/ 75604688 h 194"/>
              <a:gd name="T34" fmla="*/ 370464496 w 159"/>
              <a:gd name="T35" fmla="*/ 20161250 h 194"/>
              <a:gd name="T36" fmla="*/ 370464496 w 159"/>
              <a:gd name="T37" fmla="*/ 0 h 194"/>
              <a:gd name="T38" fmla="*/ 390625786 w 159"/>
              <a:gd name="T39" fmla="*/ 20161250 h 194"/>
              <a:gd name="T40" fmla="*/ 400706431 w 159"/>
              <a:gd name="T41" fmla="*/ 65524063 h 194"/>
              <a:gd name="T42" fmla="*/ 390625786 w 159"/>
              <a:gd name="T43" fmla="*/ 108367513 h 194"/>
              <a:gd name="T44" fmla="*/ 357862896 w 159"/>
              <a:gd name="T45" fmla="*/ 131048125 h 194"/>
              <a:gd name="T46" fmla="*/ 325101594 w 159"/>
              <a:gd name="T47" fmla="*/ 131048125 h 194"/>
              <a:gd name="T48" fmla="*/ 272177414 w 159"/>
              <a:gd name="T49" fmla="*/ 141128750 h 194"/>
              <a:gd name="T50" fmla="*/ 249496757 w 159"/>
              <a:gd name="T51" fmla="*/ 151209375 h 194"/>
              <a:gd name="T52" fmla="*/ 249496757 w 159"/>
              <a:gd name="T53" fmla="*/ 161290000 h 194"/>
              <a:gd name="T54" fmla="*/ 282258059 w 159"/>
              <a:gd name="T55" fmla="*/ 216733438 h 194"/>
              <a:gd name="T56" fmla="*/ 325101594 w 159"/>
              <a:gd name="T57" fmla="*/ 259576888 h 194"/>
              <a:gd name="T58" fmla="*/ 370464496 w 159"/>
              <a:gd name="T59" fmla="*/ 335181575 h 194"/>
              <a:gd name="T60" fmla="*/ 380545141 w 159"/>
              <a:gd name="T61" fmla="*/ 413305625 h 194"/>
              <a:gd name="T62" fmla="*/ 380545141 w 159"/>
              <a:gd name="T63" fmla="*/ 466229700 h 194"/>
              <a:gd name="T64" fmla="*/ 370464496 w 159"/>
              <a:gd name="T65" fmla="*/ 476310325 h 194"/>
              <a:gd name="T66" fmla="*/ 347782251 w 159"/>
              <a:gd name="T67" fmla="*/ 488910313 h 194"/>
              <a:gd name="T68" fmla="*/ 292338704 w 159"/>
              <a:gd name="T69" fmla="*/ 488910313 h 194"/>
              <a:gd name="T70" fmla="*/ 173891919 w 159"/>
              <a:gd name="T71" fmla="*/ 476310325 h 194"/>
              <a:gd name="T72" fmla="*/ 98287082 w 159"/>
              <a:gd name="T73" fmla="*/ 488910313 h 194"/>
              <a:gd name="T74" fmla="*/ 42843535 w 159"/>
              <a:gd name="T75" fmla="*/ 488910313 h 194"/>
              <a:gd name="T76" fmla="*/ 10080645 w 159"/>
              <a:gd name="T77" fmla="*/ 488910313 h 194"/>
              <a:gd name="T78" fmla="*/ 0 w 159"/>
              <a:gd name="T79" fmla="*/ 476310325 h 19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59" h="194">
                <a:moveTo>
                  <a:pt x="0" y="189"/>
                </a:moveTo>
                <a:lnTo>
                  <a:pt x="4" y="176"/>
                </a:lnTo>
                <a:lnTo>
                  <a:pt x="17" y="168"/>
                </a:lnTo>
                <a:lnTo>
                  <a:pt x="60" y="168"/>
                </a:lnTo>
                <a:lnTo>
                  <a:pt x="108" y="172"/>
                </a:lnTo>
                <a:lnTo>
                  <a:pt x="134" y="176"/>
                </a:lnTo>
                <a:lnTo>
                  <a:pt x="138" y="172"/>
                </a:lnTo>
                <a:lnTo>
                  <a:pt x="134" y="155"/>
                </a:lnTo>
                <a:lnTo>
                  <a:pt x="121" y="120"/>
                </a:lnTo>
                <a:lnTo>
                  <a:pt x="103" y="90"/>
                </a:lnTo>
                <a:lnTo>
                  <a:pt x="86" y="73"/>
                </a:lnTo>
                <a:lnTo>
                  <a:pt x="78" y="60"/>
                </a:lnTo>
                <a:lnTo>
                  <a:pt x="82" y="52"/>
                </a:lnTo>
                <a:lnTo>
                  <a:pt x="91" y="43"/>
                </a:lnTo>
                <a:lnTo>
                  <a:pt x="108" y="47"/>
                </a:lnTo>
                <a:lnTo>
                  <a:pt x="134" y="39"/>
                </a:lnTo>
                <a:lnTo>
                  <a:pt x="142" y="30"/>
                </a:lnTo>
                <a:lnTo>
                  <a:pt x="147" y="8"/>
                </a:lnTo>
                <a:lnTo>
                  <a:pt x="147" y="0"/>
                </a:lnTo>
                <a:lnTo>
                  <a:pt x="155" y="8"/>
                </a:lnTo>
                <a:lnTo>
                  <a:pt x="159" y="26"/>
                </a:lnTo>
                <a:lnTo>
                  <a:pt x="155" y="43"/>
                </a:lnTo>
                <a:lnTo>
                  <a:pt x="142" y="52"/>
                </a:lnTo>
                <a:lnTo>
                  <a:pt x="129" y="52"/>
                </a:lnTo>
                <a:lnTo>
                  <a:pt x="108" y="56"/>
                </a:lnTo>
                <a:lnTo>
                  <a:pt x="99" y="60"/>
                </a:lnTo>
                <a:lnTo>
                  <a:pt x="99" y="64"/>
                </a:lnTo>
                <a:lnTo>
                  <a:pt x="112" y="86"/>
                </a:lnTo>
                <a:lnTo>
                  <a:pt x="129" y="103"/>
                </a:lnTo>
                <a:lnTo>
                  <a:pt x="147" y="133"/>
                </a:lnTo>
                <a:lnTo>
                  <a:pt x="151" y="164"/>
                </a:lnTo>
                <a:lnTo>
                  <a:pt x="151" y="185"/>
                </a:lnTo>
                <a:lnTo>
                  <a:pt x="147" y="189"/>
                </a:lnTo>
                <a:lnTo>
                  <a:pt x="138" y="194"/>
                </a:lnTo>
                <a:lnTo>
                  <a:pt x="116" y="194"/>
                </a:lnTo>
                <a:lnTo>
                  <a:pt x="69" y="189"/>
                </a:lnTo>
                <a:lnTo>
                  <a:pt x="39" y="194"/>
                </a:lnTo>
                <a:lnTo>
                  <a:pt x="17" y="194"/>
                </a:lnTo>
                <a:lnTo>
                  <a:pt x="4" y="194"/>
                </a:lnTo>
                <a:lnTo>
                  <a:pt x="0" y="18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Freeform 43"/>
          <p:cNvSpPr>
            <a:spLocks/>
          </p:cNvSpPr>
          <p:nvPr/>
        </p:nvSpPr>
        <p:spPr bwMode="auto">
          <a:xfrm>
            <a:off x="2114551" y="4808935"/>
            <a:ext cx="463549" cy="260747"/>
          </a:xfrm>
          <a:custGeom>
            <a:avLst/>
            <a:gdLst>
              <a:gd name="T0" fmla="*/ 173889737 w 219"/>
              <a:gd name="T1" fmla="*/ 20161221 h 219"/>
              <a:gd name="T2" fmla="*/ 216733126 w 219"/>
              <a:gd name="T3" fmla="*/ 10080611 h 219"/>
              <a:gd name="T4" fmla="*/ 259574927 w 219"/>
              <a:gd name="T5" fmla="*/ 0 h 219"/>
              <a:gd name="T6" fmla="*/ 282257094 w 219"/>
              <a:gd name="T7" fmla="*/ 10080611 h 219"/>
              <a:gd name="T8" fmla="*/ 302418315 w 219"/>
              <a:gd name="T9" fmla="*/ 20161221 h 219"/>
              <a:gd name="T10" fmla="*/ 292337705 w 219"/>
              <a:gd name="T11" fmla="*/ 65523968 h 219"/>
              <a:gd name="T12" fmla="*/ 236894347 w 219"/>
              <a:gd name="T13" fmla="*/ 75604579 h 219"/>
              <a:gd name="T14" fmla="*/ 183970348 w 219"/>
              <a:gd name="T15" fmla="*/ 75604579 h 219"/>
              <a:gd name="T16" fmla="*/ 128526990 w 219"/>
              <a:gd name="T17" fmla="*/ 85685189 h 219"/>
              <a:gd name="T18" fmla="*/ 85685189 w 219"/>
              <a:gd name="T19" fmla="*/ 108365769 h 219"/>
              <a:gd name="T20" fmla="*/ 42841801 w 219"/>
              <a:gd name="T21" fmla="*/ 141128547 h 219"/>
              <a:gd name="T22" fmla="*/ 42841801 w 219"/>
              <a:gd name="T23" fmla="*/ 183970348 h 219"/>
              <a:gd name="T24" fmla="*/ 65523968 w 219"/>
              <a:gd name="T25" fmla="*/ 226813736 h 219"/>
              <a:gd name="T26" fmla="*/ 95765800 w 219"/>
              <a:gd name="T27" fmla="*/ 259574927 h 219"/>
              <a:gd name="T28" fmla="*/ 161289768 w 219"/>
              <a:gd name="T29" fmla="*/ 292337705 h 219"/>
              <a:gd name="T30" fmla="*/ 259574927 w 219"/>
              <a:gd name="T31" fmla="*/ 325098895 h 219"/>
              <a:gd name="T32" fmla="*/ 347781062 w 219"/>
              <a:gd name="T33" fmla="*/ 347781062 h 219"/>
              <a:gd name="T34" fmla="*/ 400703474 w 219"/>
              <a:gd name="T35" fmla="*/ 380542253 h 219"/>
              <a:gd name="T36" fmla="*/ 433466252 w 219"/>
              <a:gd name="T37" fmla="*/ 380542253 h 219"/>
              <a:gd name="T38" fmla="*/ 423385641 w 219"/>
              <a:gd name="T39" fmla="*/ 410784084 h 219"/>
              <a:gd name="T40" fmla="*/ 433466252 w 219"/>
              <a:gd name="T41" fmla="*/ 466227442 h 219"/>
              <a:gd name="T42" fmla="*/ 488909609 w 219"/>
              <a:gd name="T43" fmla="*/ 488909609 h 219"/>
              <a:gd name="T44" fmla="*/ 541832021 w 219"/>
              <a:gd name="T45" fmla="*/ 509070830 h 219"/>
              <a:gd name="T46" fmla="*/ 551912631 w 219"/>
              <a:gd name="T47" fmla="*/ 551912631 h 219"/>
              <a:gd name="T48" fmla="*/ 488909609 w 219"/>
              <a:gd name="T49" fmla="*/ 521670800 h 219"/>
              <a:gd name="T50" fmla="*/ 400703474 w 219"/>
              <a:gd name="T51" fmla="*/ 488909609 h 219"/>
              <a:gd name="T52" fmla="*/ 390622863 w 219"/>
              <a:gd name="T53" fmla="*/ 443546862 h 219"/>
              <a:gd name="T54" fmla="*/ 390622863 w 219"/>
              <a:gd name="T55" fmla="*/ 400703474 h 219"/>
              <a:gd name="T56" fmla="*/ 347781062 w 219"/>
              <a:gd name="T57" fmla="*/ 380542253 h 219"/>
              <a:gd name="T58" fmla="*/ 236894347 w 219"/>
              <a:gd name="T59" fmla="*/ 357861673 h 219"/>
              <a:gd name="T60" fmla="*/ 161289768 w 219"/>
              <a:gd name="T61" fmla="*/ 325098895 h 219"/>
              <a:gd name="T62" fmla="*/ 75604579 w 219"/>
              <a:gd name="T63" fmla="*/ 282257094 h 219"/>
              <a:gd name="T64" fmla="*/ 10080611 w 219"/>
              <a:gd name="T65" fmla="*/ 239413706 h 219"/>
              <a:gd name="T66" fmla="*/ 0 w 219"/>
              <a:gd name="T67" fmla="*/ 194050958 h 219"/>
              <a:gd name="T68" fmla="*/ 0 w 219"/>
              <a:gd name="T69" fmla="*/ 161289768 h 219"/>
              <a:gd name="T70" fmla="*/ 0 w 219"/>
              <a:gd name="T71" fmla="*/ 118446380 h 219"/>
              <a:gd name="T72" fmla="*/ 42841801 w 219"/>
              <a:gd name="T73" fmla="*/ 85685189 h 219"/>
              <a:gd name="T74" fmla="*/ 95765800 w 219"/>
              <a:gd name="T75" fmla="*/ 52922411 h 219"/>
              <a:gd name="T76" fmla="*/ 141128547 w 219"/>
              <a:gd name="T77" fmla="*/ 32761190 h 219"/>
              <a:gd name="T78" fmla="*/ 173889737 w 219"/>
              <a:gd name="T79" fmla="*/ 20161221 h 21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9" h="219">
                <a:moveTo>
                  <a:pt x="69" y="8"/>
                </a:moveTo>
                <a:lnTo>
                  <a:pt x="86" y="4"/>
                </a:lnTo>
                <a:lnTo>
                  <a:pt x="103" y="0"/>
                </a:lnTo>
                <a:lnTo>
                  <a:pt x="112" y="4"/>
                </a:lnTo>
                <a:lnTo>
                  <a:pt x="120" y="8"/>
                </a:lnTo>
                <a:lnTo>
                  <a:pt x="116" y="26"/>
                </a:lnTo>
                <a:lnTo>
                  <a:pt x="94" y="30"/>
                </a:lnTo>
                <a:lnTo>
                  <a:pt x="73" y="30"/>
                </a:lnTo>
                <a:lnTo>
                  <a:pt x="51" y="34"/>
                </a:lnTo>
                <a:lnTo>
                  <a:pt x="34" y="43"/>
                </a:lnTo>
                <a:lnTo>
                  <a:pt x="17" y="56"/>
                </a:lnTo>
                <a:lnTo>
                  <a:pt x="17" y="73"/>
                </a:lnTo>
                <a:lnTo>
                  <a:pt x="26" y="90"/>
                </a:lnTo>
                <a:lnTo>
                  <a:pt x="38" y="103"/>
                </a:lnTo>
                <a:lnTo>
                  <a:pt x="64" y="116"/>
                </a:lnTo>
                <a:lnTo>
                  <a:pt x="103" y="129"/>
                </a:lnTo>
                <a:lnTo>
                  <a:pt x="138" y="138"/>
                </a:lnTo>
                <a:lnTo>
                  <a:pt x="159" y="151"/>
                </a:lnTo>
                <a:lnTo>
                  <a:pt x="172" y="151"/>
                </a:lnTo>
                <a:lnTo>
                  <a:pt x="168" y="163"/>
                </a:lnTo>
                <a:lnTo>
                  <a:pt x="172" y="185"/>
                </a:lnTo>
                <a:lnTo>
                  <a:pt x="194" y="194"/>
                </a:lnTo>
                <a:lnTo>
                  <a:pt x="215" y="202"/>
                </a:lnTo>
                <a:lnTo>
                  <a:pt x="219" y="219"/>
                </a:lnTo>
                <a:lnTo>
                  <a:pt x="194" y="207"/>
                </a:lnTo>
                <a:lnTo>
                  <a:pt x="159" y="194"/>
                </a:lnTo>
                <a:lnTo>
                  <a:pt x="155" y="176"/>
                </a:lnTo>
                <a:lnTo>
                  <a:pt x="155" y="159"/>
                </a:lnTo>
                <a:lnTo>
                  <a:pt x="138" y="151"/>
                </a:lnTo>
                <a:lnTo>
                  <a:pt x="94" y="142"/>
                </a:lnTo>
                <a:lnTo>
                  <a:pt x="64" y="129"/>
                </a:lnTo>
                <a:lnTo>
                  <a:pt x="30" y="112"/>
                </a:lnTo>
                <a:lnTo>
                  <a:pt x="4" y="95"/>
                </a:lnTo>
                <a:lnTo>
                  <a:pt x="0" y="77"/>
                </a:lnTo>
                <a:lnTo>
                  <a:pt x="0" y="64"/>
                </a:lnTo>
                <a:lnTo>
                  <a:pt x="0" y="47"/>
                </a:lnTo>
                <a:lnTo>
                  <a:pt x="17" y="34"/>
                </a:lnTo>
                <a:lnTo>
                  <a:pt x="38" y="21"/>
                </a:lnTo>
                <a:lnTo>
                  <a:pt x="56" y="13"/>
                </a:lnTo>
                <a:lnTo>
                  <a:pt x="69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Freeform 44"/>
          <p:cNvSpPr>
            <a:spLocks/>
          </p:cNvSpPr>
          <p:nvPr/>
        </p:nvSpPr>
        <p:spPr bwMode="auto">
          <a:xfrm>
            <a:off x="2861734" y="4264819"/>
            <a:ext cx="347133" cy="804863"/>
          </a:xfrm>
          <a:custGeom>
            <a:avLst/>
            <a:gdLst>
              <a:gd name="T0" fmla="*/ 413305625 w 164"/>
              <a:gd name="T1" fmla="*/ 304939700 h 676"/>
              <a:gd name="T2" fmla="*/ 413305625 w 164"/>
              <a:gd name="T3" fmla="*/ 370463763 h 676"/>
              <a:gd name="T4" fmla="*/ 413305625 w 164"/>
              <a:gd name="T5" fmla="*/ 705643750 h 676"/>
              <a:gd name="T6" fmla="*/ 390625013 w 164"/>
              <a:gd name="T7" fmla="*/ 1161792825 h 676"/>
              <a:gd name="T8" fmla="*/ 390625013 w 164"/>
              <a:gd name="T9" fmla="*/ 1454130950 h 676"/>
              <a:gd name="T10" fmla="*/ 400705638 w 164"/>
              <a:gd name="T11" fmla="*/ 1650703138 h 676"/>
              <a:gd name="T12" fmla="*/ 390625013 w 164"/>
              <a:gd name="T13" fmla="*/ 1703625625 h 676"/>
              <a:gd name="T14" fmla="*/ 367942813 w 164"/>
              <a:gd name="T15" fmla="*/ 1693545000 h 676"/>
              <a:gd name="T16" fmla="*/ 226814063 w 164"/>
              <a:gd name="T17" fmla="*/ 1585179075 h 676"/>
              <a:gd name="T18" fmla="*/ 183972200 w 164"/>
              <a:gd name="T19" fmla="*/ 1562496875 h 676"/>
              <a:gd name="T20" fmla="*/ 163810950 w 164"/>
              <a:gd name="T21" fmla="*/ 1532255000 h 676"/>
              <a:gd name="T22" fmla="*/ 131048125 w 164"/>
              <a:gd name="T23" fmla="*/ 1486892188 h 676"/>
              <a:gd name="T24" fmla="*/ 75604688 w 164"/>
              <a:gd name="T25" fmla="*/ 1444050325 h 676"/>
              <a:gd name="T26" fmla="*/ 52924075 w 164"/>
              <a:gd name="T27" fmla="*/ 1391126250 h 676"/>
              <a:gd name="T28" fmla="*/ 0 w 164"/>
              <a:gd name="T29" fmla="*/ 1335682813 h 676"/>
              <a:gd name="T30" fmla="*/ 0 w 164"/>
              <a:gd name="T31" fmla="*/ 1302921575 h 676"/>
              <a:gd name="T32" fmla="*/ 32762825 w 164"/>
              <a:gd name="T33" fmla="*/ 1270158750 h 676"/>
              <a:gd name="T34" fmla="*/ 42843450 w 164"/>
              <a:gd name="T35" fmla="*/ 1217236263 h 676"/>
              <a:gd name="T36" fmla="*/ 32762825 w 164"/>
              <a:gd name="T37" fmla="*/ 1194554063 h 676"/>
              <a:gd name="T38" fmla="*/ 22682200 w 164"/>
              <a:gd name="T39" fmla="*/ 1151712200 h 676"/>
              <a:gd name="T40" fmla="*/ 10080625 w 164"/>
              <a:gd name="T41" fmla="*/ 1118949375 h 676"/>
              <a:gd name="T42" fmla="*/ 32762825 w 164"/>
              <a:gd name="T43" fmla="*/ 1063505938 h 676"/>
              <a:gd name="T44" fmla="*/ 32762825 w 164"/>
              <a:gd name="T45" fmla="*/ 1030744700 h 676"/>
              <a:gd name="T46" fmla="*/ 10080625 w 164"/>
              <a:gd name="T47" fmla="*/ 967740000 h 676"/>
              <a:gd name="T48" fmla="*/ 10080625 w 164"/>
              <a:gd name="T49" fmla="*/ 934978763 h 676"/>
              <a:gd name="T50" fmla="*/ 22682200 w 164"/>
              <a:gd name="T51" fmla="*/ 902215938 h 676"/>
              <a:gd name="T52" fmla="*/ 52924075 w 164"/>
              <a:gd name="T53" fmla="*/ 869454700 h 676"/>
              <a:gd name="T54" fmla="*/ 42843450 w 164"/>
              <a:gd name="T55" fmla="*/ 814011263 h 676"/>
              <a:gd name="T56" fmla="*/ 32762825 w 164"/>
              <a:gd name="T57" fmla="*/ 761087188 h 676"/>
              <a:gd name="T58" fmla="*/ 42843450 w 164"/>
              <a:gd name="T59" fmla="*/ 705643750 h 676"/>
              <a:gd name="T60" fmla="*/ 65524063 w 164"/>
              <a:gd name="T61" fmla="*/ 695563125 h 676"/>
              <a:gd name="T62" fmla="*/ 52924075 w 164"/>
              <a:gd name="T63" fmla="*/ 640119688 h 676"/>
              <a:gd name="T64" fmla="*/ 22682200 w 164"/>
              <a:gd name="T65" fmla="*/ 587197200 h 676"/>
              <a:gd name="T66" fmla="*/ 10080625 w 164"/>
              <a:gd name="T67" fmla="*/ 554434375 h 676"/>
              <a:gd name="T68" fmla="*/ 22682200 w 164"/>
              <a:gd name="T69" fmla="*/ 521673138 h 676"/>
              <a:gd name="T70" fmla="*/ 52924075 w 164"/>
              <a:gd name="T71" fmla="*/ 488910313 h 676"/>
              <a:gd name="T72" fmla="*/ 52924075 w 164"/>
              <a:gd name="T73" fmla="*/ 466229700 h 676"/>
              <a:gd name="T74" fmla="*/ 10080625 w 164"/>
              <a:gd name="T75" fmla="*/ 390625013 h 676"/>
              <a:gd name="T76" fmla="*/ 0 w 164"/>
              <a:gd name="T77" fmla="*/ 325100950 h 676"/>
              <a:gd name="T78" fmla="*/ 10080625 w 164"/>
              <a:gd name="T79" fmla="*/ 292338125 h 676"/>
              <a:gd name="T80" fmla="*/ 52924075 w 164"/>
              <a:gd name="T81" fmla="*/ 262096250 h 676"/>
              <a:gd name="T82" fmla="*/ 42843450 w 164"/>
              <a:gd name="T83" fmla="*/ 239415638 h 676"/>
              <a:gd name="T84" fmla="*/ 10080625 w 164"/>
              <a:gd name="T85" fmla="*/ 206652813 h 676"/>
              <a:gd name="T86" fmla="*/ 10080625 w 164"/>
              <a:gd name="T87" fmla="*/ 173891575 h 676"/>
              <a:gd name="T88" fmla="*/ 52924075 w 164"/>
              <a:gd name="T89" fmla="*/ 141128750 h 676"/>
              <a:gd name="T90" fmla="*/ 75604688 w 164"/>
              <a:gd name="T91" fmla="*/ 120967500 h 676"/>
              <a:gd name="T92" fmla="*/ 42843450 w 164"/>
              <a:gd name="T93" fmla="*/ 75604688 h 676"/>
              <a:gd name="T94" fmla="*/ 42843450 w 164"/>
              <a:gd name="T95" fmla="*/ 42843450 h 676"/>
              <a:gd name="T96" fmla="*/ 85685313 w 164"/>
              <a:gd name="T97" fmla="*/ 32762825 h 676"/>
              <a:gd name="T98" fmla="*/ 85685313 w 164"/>
              <a:gd name="T99" fmla="*/ 0 h 676"/>
              <a:gd name="T100" fmla="*/ 131048125 w 164"/>
              <a:gd name="T101" fmla="*/ 75604688 h 676"/>
              <a:gd name="T102" fmla="*/ 194052825 w 164"/>
              <a:gd name="T103" fmla="*/ 141128750 h 676"/>
              <a:gd name="T104" fmla="*/ 272176875 w 164"/>
              <a:gd name="T105" fmla="*/ 206652813 h 676"/>
              <a:gd name="T106" fmla="*/ 325100950 w 164"/>
              <a:gd name="T107" fmla="*/ 249496263 h 676"/>
              <a:gd name="T108" fmla="*/ 390625013 w 164"/>
              <a:gd name="T109" fmla="*/ 282257500 h 676"/>
              <a:gd name="T110" fmla="*/ 413305625 w 164"/>
              <a:gd name="T111" fmla="*/ 304939700 h 67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4" h="676">
                <a:moveTo>
                  <a:pt x="164" y="121"/>
                </a:moveTo>
                <a:lnTo>
                  <a:pt x="164" y="147"/>
                </a:lnTo>
                <a:lnTo>
                  <a:pt x="164" y="280"/>
                </a:lnTo>
                <a:lnTo>
                  <a:pt x="155" y="461"/>
                </a:lnTo>
                <a:lnTo>
                  <a:pt x="155" y="577"/>
                </a:lnTo>
                <a:lnTo>
                  <a:pt x="159" y="655"/>
                </a:lnTo>
                <a:lnTo>
                  <a:pt x="155" y="676"/>
                </a:lnTo>
                <a:lnTo>
                  <a:pt x="146" y="672"/>
                </a:lnTo>
                <a:lnTo>
                  <a:pt x="90" y="629"/>
                </a:lnTo>
                <a:lnTo>
                  <a:pt x="73" y="620"/>
                </a:lnTo>
                <a:lnTo>
                  <a:pt x="65" y="608"/>
                </a:lnTo>
                <a:lnTo>
                  <a:pt x="52" y="590"/>
                </a:lnTo>
                <a:lnTo>
                  <a:pt x="30" y="573"/>
                </a:lnTo>
                <a:lnTo>
                  <a:pt x="21" y="552"/>
                </a:lnTo>
                <a:lnTo>
                  <a:pt x="0" y="530"/>
                </a:lnTo>
                <a:lnTo>
                  <a:pt x="0" y="517"/>
                </a:lnTo>
                <a:lnTo>
                  <a:pt x="13" y="504"/>
                </a:lnTo>
                <a:lnTo>
                  <a:pt x="17" y="483"/>
                </a:lnTo>
                <a:lnTo>
                  <a:pt x="13" y="474"/>
                </a:lnTo>
                <a:lnTo>
                  <a:pt x="9" y="457"/>
                </a:lnTo>
                <a:lnTo>
                  <a:pt x="4" y="444"/>
                </a:lnTo>
                <a:lnTo>
                  <a:pt x="13" y="422"/>
                </a:lnTo>
                <a:lnTo>
                  <a:pt x="13" y="409"/>
                </a:lnTo>
                <a:lnTo>
                  <a:pt x="4" y="384"/>
                </a:lnTo>
                <a:lnTo>
                  <a:pt x="4" y="371"/>
                </a:lnTo>
                <a:lnTo>
                  <a:pt x="9" y="358"/>
                </a:lnTo>
                <a:lnTo>
                  <a:pt x="21" y="345"/>
                </a:lnTo>
                <a:lnTo>
                  <a:pt x="17" y="323"/>
                </a:lnTo>
                <a:lnTo>
                  <a:pt x="13" y="302"/>
                </a:lnTo>
                <a:lnTo>
                  <a:pt x="17" y="280"/>
                </a:lnTo>
                <a:lnTo>
                  <a:pt x="26" y="276"/>
                </a:lnTo>
                <a:lnTo>
                  <a:pt x="21" y="254"/>
                </a:lnTo>
                <a:lnTo>
                  <a:pt x="9" y="233"/>
                </a:lnTo>
                <a:lnTo>
                  <a:pt x="4" y="220"/>
                </a:lnTo>
                <a:lnTo>
                  <a:pt x="9" y="207"/>
                </a:lnTo>
                <a:lnTo>
                  <a:pt x="21" y="194"/>
                </a:lnTo>
                <a:lnTo>
                  <a:pt x="21" y="185"/>
                </a:lnTo>
                <a:lnTo>
                  <a:pt x="4" y="155"/>
                </a:lnTo>
                <a:lnTo>
                  <a:pt x="0" y="129"/>
                </a:lnTo>
                <a:lnTo>
                  <a:pt x="4" y="116"/>
                </a:lnTo>
                <a:lnTo>
                  <a:pt x="21" y="104"/>
                </a:lnTo>
                <a:lnTo>
                  <a:pt x="17" y="95"/>
                </a:lnTo>
                <a:lnTo>
                  <a:pt x="4" y="82"/>
                </a:lnTo>
                <a:lnTo>
                  <a:pt x="4" y="69"/>
                </a:lnTo>
                <a:lnTo>
                  <a:pt x="21" y="56"/>
                </a:lnTo>
                <a:lnTo>
                  <a:pt x="30" y="48"/>
                </a:lnTo>
                <a:lnTo>
                  <a:pt x="17" y="30"/>
                </a:lnTo>
                <a:lnTo>
                  <a:pt x="17" y="17"/>
                </a:lnTo>
                <a:lnTo>
                  <a:pt x="34" y="13"/>
                </a:lnTo>
                <a:lnTo>
                  <a:pt x="34" y="0"/>
                </a:lnTo>
                <a:lnTo>
                  <a:pt x="52" y="30"/>
                </a:lnTo>
                <a:lnTo>
                  <a:pt x="77" y="56"/>
                </a:lnTo>
                <a:lnTo>
                  <a:pt x="108" y="82"/>
                </a:lnTo>
                <a:lnTo>
                  <a:pt x="129" y="99"/>
                </a:lnTo>
                <a:lnTo>
                  <a:pt x="155" y="112"/>
                </a:lnTo>
                <a:lnTo>
                  <a:pt x="164" y="121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Freeform 45"/>
          <p:cNvSpPr>
            <a:spLocks/>
          </p:cNvSpPr>
          <p:nvPr/>
        </p:nvSpPr>
        <p:spPr bwMode="auto">
          <a:xfrm>
            <a:off x="2842684" y="4275535"/>
            <a:ext cx="101600" cy="615553"/>
          </a:xfrm>
          <a:custGeom>
            <a:avLst/>
            <a:gdLst>
              <a:gd name="T0" fmla="*/ 88206263 w 48"/>
              <a:gd name="T1" fmla="*/ 42841836 h 517"/>
              <a:gd name="T2" fmla="*/ 120967500 w 48"/>
              <a:gd name="T3" fmla="*/ 98285240 h 517"/>
              <a:gd name="T4" fmla="*/ 98286888 w 48"/>
              <a:gd name="T5" fmla="*/ 128527097 h 517"/>
              <a:gd name="T6" fmla="*/ 45362813 w 48"/>
              <a:gd name="T7" fmla="*/ 151209283 h 517"/>
              <a:gd name="T8" fmla="*/ 65524063 w 48"/>
              <a:gd name="T9" fmla="*/ 194051119 h 517"/>
              <a:gd name="T10" fmla="*/ 98286888 w 48"/>
              <a:gd name="T11" fmla="*/ 239413904 h 517"/>
              <a:gd name="T12" fmla="*/ 65524063 w 48"/>
              <a:gd name="T13" fmla="*/ 269655761 h 517"/>
              <a:gd name="T14" fmla="*/ 45362813 w 48"/>
              <a:gd name="T15" fmla="*/ 302418566 h 517"/>
              <a:gd name="T16" fmla="*/ 65524063 w 48"/>
              <a:gd name="T17" fmla="*/ 367942588 h 517"/>
              <a:gd name="T18" fmla="*/ 98286888 w 48"/>
              <a:gd name="T19" fmla="*/ 433466611 h 517"/>
              <a:gd name="T20" fmla="*/ 88206263 w 48"/>
              <a:gd name="T21" fmla="*/ 476308447 h 517"/>
              <a:gd name="T22" fmla="*/ 45362813 w 48"/>
              <a:gd name="T23" fmla="*/ 521671232 h 517"/>
              <a:gd name="T24" fmla="*/ 88206263 w 48"/>
              <a:gd name="T25" fmla="*/ 617437111 h 517"/>
              <a:gd name="T26" fmla="*/ 108367513 w 48"/>
              <a:gd name="T27" fmla="*/ 672880515 h 517"/>
              <a:gd name="T28" fmla="*/ 75604688 w 48"/>
              <a:gd name="T29" fmla="*/ 715723939 h 517"/>
              <a:gd name="T30" fmla="*/ 88206263 w 48"/>
              <a:gd name="T31" fmla="*/ 781247962 h 517"/>
              <a:gd name="T32" fmla="*/ 108367513 w 48"/>
              <a:gd name="T33" fmla="*/ 846771984 h 517"/>
              <a:gd name="T34" fmla="*/ 75604688 w 48"/>
              <a:gd name="T35" fmla="*/ 889613821 h 517"/>
              <a:gd name="T36" fmla="*/ 45362813 w 48"/>
              <a:gd name="T37" fmla="*/ 932457244 h 517"/>
              <a:gd name="T38" fmla="*/ 75604688 w 48"/>
              <a:gd name="T39" fmla="*/ 1008061886 h 517"/>
              <a:gd name="T40" fmla="*/ 98286888 w 48"/>
              <a:gd name="T41" fmla="*/ 1063505290 h 517"/>
              <a:gd name="T42" fmla="*/ 65524063 w 48"/>
              <a:gd name="T43" fmla="*/ 1073585908 h 517"/>
              <a:gd name="T44" fmla="*/ 65524063 w 48"/>
              <a:gd name="T45" fmla="*/ 1161790530 h 517"/>
              <a:gd name="T46" fmla="*/ 88206263 w 48"/>
              <a:gd name="T47" fmla="*/ 1214714572 h 517"/>
              <a:gd name="T48" fmla="*/ 65524063 w 48"/>
              <a:gd name="T49" fmla="*/ 1257556409 h 517"/>
              <a:gd name="T50" fmla="*/ 0 w 48"/>
              <a:gd name="T51" fmla="*/ 1290319214 h 517"/>
              <a:gd name="T52" fmla="*/ 45362813 w 48"/>
              <a:gd name="T53" fmla="*/ 1204633954 h 517"/>
              <a:gd name="T54" fmla="*/ 22682200 w 48"/>
              <a:gd name="T55" fmla="*/ 1129029312 h 517"/>
              <a:gd name="T56" fmla="*/ 32762825 w 48"/>
              <a:gd name="T57" fmla="*/ 1063505290 h 517"/>
              <a:gd name="T58" fmla="*/ 45362813 w 48"/>
              <a:gd name="T59" fmla="*/ 1030742485 h 517"/>
              <a:gd name="T60" fmla="*/ 12601575 w 48"/>
              <a:gd name="T61" fmla="*/ 955137843 h 517"/>
              <a:gd name="T62" fmla="*/ 12601575 w 48"/>
              <a:gd name="T63" fmla="*/ 879533202 h 517"/>
              <a:gd name="T64" fmla="*/ 55443438 w 48"/>
              <a:gd name="T65" fmla="*/ 834170417 h 517"/>
              <a:gd name="T66" fmla="*/ 45362813 w 48"/>
              <a:gd name="T67" fmla="*/ 781247962 h 517"/>
              <a:gd name="T68" fmla="*/ 32762825 w 48"/>
              <a:gd name="T69" fmla="*/ 715723939 h 517"/>
              <a:gd name="T70" fmla="*/ 65524063 w 48"/>
              <a:gd name="T71" fmla="*/ 672880515 h 517"/>
              <a:gd name="T72" fmla="*/ 55443438 w 48"/>
              <a:gd name="T73" fmla="*/ 617437111 h 517"/>
              <a:gd name="T74" fmla="*/ 12601575 w 48"/>
              <a:gd name="T75" fmla="*/ 541832470 h 517"/>
              <a:gd name="T76" fmla="*/ 22682200 w 48"/>
              <a:gd name="T77" fmla="*/ 488910015 h 517"/>
              <a:gd name="T78" fmla="*/ 55443438 w 48"/>
              <a:gd name="T79" fmla="*/ 456147210 h 517"/>
              <a:gd name="T80" fmla="*/ 22682200 w 48"/>
              <a:gd name="T81" fmla="*/ 357861969 h 517"/>
              <a:gd name="T82" fmla="*/ 0 w 48"/>
              <a:gd name="T83" fmla="*/ 292337947 h 517"/>
              <a:gd name="T84" fmla="*/ 32762825 w 48"/>
              <a:gd name="T85" fmla="*/ 249494523 h 517"/>
              <a:gd name="T86" fmla="*/ 45362813 w 48"/>
              <a:gd name="T87" fmla="*/ 226813924 h 517"/>
              <a:gd name="T88" fmla="*/ 12601575 w 48"/>
              <a:gd name="T89" fmla="*/ 183970500 h 517"/>
              <a:gd name="T90" fmla="*/ 22682200 w 48"/>
              <a:gd name="T91" fmla="*/ 128527097 h 517"/>
              <a:gd name="T92" fmla="*/ 65524063 w 48"/>
              <a:gd name="T93" fmla="*/ 108365859 h 517"/>
              <a:gd name="T94" fmla="*/ 65524063 w 48"/>
              <a:gd name="T95" fmla="*/ 75604641 h 517"/>
              <a:gd name="T96" fmla="*/ 45362813 w 48"/>
              <a:gd name="T97" fmla="*/ 32761218 h 51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48" h="517">
                <a:moveTo>
                  <a:pt x="26" y="0"/>
                </a:moveTo>
                <a:lnTo>
                  <a:pt x="35" y="17"/>
                </a:lnTo>
                <a:lnTo>
                  <a:pt x="43" y="30"/>
                </a:lnTo>
                <a:lnTo>
                  <a:pt x="48" y="39"/>
                </a:lnTo>
                <a:lnTo>
                  <a:pt x="48" y="47"/>
                </a:lnTo>
                <a:lnTo>
                  <a:pt x="39" y="51"/>
                </a:lnTo>
                <a:lnTo>
                  <a:pt x="26" y="56"/>
                </a:lnTo>
                <a:lnTo>
                  <a:pt x="18" y="60"/>
                </a:lnTo>
                <a:lnTo>
                  <a:pt x="22" y="73"/>
                </a:lnTo>
                <a:lnTo>
                  <a:pt x="26" y="77"/>
                </a:lnTo>
                <a:lnTo>
                  <a:pt x="39" y="90"/>
                </a:lnTo>
                <a:lnTo>
                  <a:pt x="39" y="95"/>
                </a:lnTo>
                <a:lnTo>
                  <a:pt x="35" y="99"/>
                </a:lnTo>
                <a:lnTo>
                  <a:pt x="26" y="107"/>
                </a:lnTo>
                <a:lnTo>
                  <a:pt x="18" y="112"/>
                </a:lnTo>
                <a:lnTo>
                  <a:pt x="18" y="120"/>
                </a:lnTo>
                <a:lnTo>
                  <a:pt x="18" y="129"/>
                </a:lnTo>
                <a:lnTo>
                  <a:pt x="26" y="146"/>
                </a:lnTo>
                <a:lnTo>
                  <a:pt x="30" y="159"/>
                </a:lnTo>
                <a:lnTo>
                  <a:pt x="39" y="172"/>
                </a:lnTo>
                <a:lnTo>
                  <a:pt x="39" y="181"/>
                </a:lnTo>
                <a:lnTo>
                  <a:pt x="35" y="189"/>
                </a:lnTo>
                <a:lnTo>
                  <a:pt x="26" y="198"/>
                </a:lnTo>
                <a:lnTo>
                  <a:pt x="18" y="207"/>
                </a:lnTo>
                <a:lnTo>
                  <a:pt x="22" y="224"/>
                </a:lnTo>
                <a:lnTo>
                  <a:pt x="35" y="245"/>
                </a:lnTo>
                <a:lnTo>
                  <a:pt x="43" y="258"/>
                </a:lnTo>
                <a:lnTo>
                  <a:pt x="43" y="267"/>
                </a:lnTo>
                <a:lnTo>
                  <a:pt x="39" y="275"/>
                </a:lnTo>
                <a:lnTo>
                  <a:pt x="30" y="284"/>
                </a:lnTo>
                <a:lnTo>
                  <a:pt x="26" y="297"/>
                </a:lnTo>
                <a:lnTo>
                  <a:pt x="35" y="310"/>
                </a:lnTo>
                <a:lnTo>
                  <a:pt x="39" y="327"/>
                </a:lnTo>
                <a:lnTo>
                  <a:pt x="43" y="336"/>
                </a:lnTo>
                <a:lnTo>
                  <a:pt x="39" y="344"/>
                </a:lnTo>
                <a:lnTo>
                  <a:pt x="30" y="353"/>
                </a:lnTo>
                <a:lnTo>
                  <a:pt x="22" y="362"/>
                </a:lnTo>
                <a:lnTo>
                  <a:pt x="18" y="370"/>
                </a:lnTo>
                <a:lnTo>
                  <a:pt x="22" y="383"/>
                </a:lnTo>
                <a:lnTo>
                  <a:pt x="30" y="400"/>
                </a:lnTo>
                <a:lnTo>
                  <a:pt x="35" y="413"/>
                </a:lnTo>
                <a:lnTo>
                  <a:pt x="39" y="422"/>
                </a:lnTo>
                <a:lnTo>
                  <a:pt x="35" y="426"/>
                </a:lnTo>
                <a:lnTo>
                  <a:pt x="26" y="426"/>
                </a:lnTo>
                <a:lnTo>
                  <a:pt x="22" y="448"/>
                </a:lnTo>
                <a:lnTo>
                  <a:pt x="26" y="461"/>
                </a:lnTo>
                <a:lnTo>
                  <a:pt x="35" y="474"/>
                </a:lnTo>
                <a:lnTo>
                  <a:pt x="35" y="482"/>
                </a:lnTo>
                <a:lnTo>
                  <a:pt x="35" y="487"/>
                </a:lnTo>
                <a:lnTo>
                  <a:pt x="26" y="499"/>
                </a:lnTo>
                <a:lnTo>
                  <a:pt x="9" y="517"/>
                </a:lnTo>
                <a:lnTo>
                  <a:pt x="0" y="512"/>
                </a:lnTo>
                <a:lnTo>
                  <a:pt x="5" y="499"/>
                </a:lnTo>
                <a:lnTo>
                  <a:pt x="18" y="478"/>
                </a:lnTo>
                <a:lnTo>
                  <a:pt x="18" y="465"/>
                </a:lnTo>
                <a:lnTo>
                  <a:pt x="9" y="448"/>
                </a:lnTo>
                <a:lnTo>
                  <a:pt x="9" y="435"/>
                </a:lnTo>
                <a:lnTo>
                  <a:pt x="13" y="422"/>
                </a:lnTo>
                <a:lnTo>
                  <a:pt x="18" y="418"/>
                </a:lnTo>
                <a:lnTo>
                  <a:pt x="18" y="409"/>
                </a:lnTo>
                <a:lnTo>
                  <a:pt x="13" y="392"/>
                </a:lnTo>
                <a:lnTo>
                  <a:pt x="5" y="379"/>
                </a:lnTo>
                <a:lnTo>
                  <a:pt x="0" y="366"/>
                </a:lnTo>
                <a:lnTo>
                  <a:pt x="5" y="349"/>
                </a:lnTo>
                <a:lnTo>
                  <a:pt x="18" y="340"/>
                </a:lnTo>
                <a:lnTo>
                  <a:pt x="22" y="331"/>
                </a:lnTo>
                <a:lnTo>
                  <a:pt x="22" y="323"/>
                </a:lnTo>
                <a:lnTo>
                  <a:pt x="18" y="310"/>
                </a:lnTo>
                <a:lnTo>
                  <a:pt x="13" y="293"/>
                </a:lnTo>
                <a:lnTo>
                  <a:pt x="13" y="284"/>
                </a:lnTo>
                <a:lnTo>
                  <a:pt x="18" y="275"/>
                </a:lnTo>
                <a:lnTo>
                  <a:pt x="26" y="267"/>
                </a:lnTo>
                <a:lnTo>
                  <a:pt x="26" y="258"/>
                </a:lnTo>
                <a:lnTo>
                  <a:pt x="22" y="245"/>
                </a:lnTo>
                <a:lnTo>
                  <a:pt x="9" y="228"/>
                </a:lnTo>
                <a:lnTo>
                  <a:pt x="5" y="215"/>
                </a:lnTo>
                <a:lnTo>
                  <a:pt x="5" y="207"/>
                </a:lnTo>
                <a:lnTo>
                  <a:pt x="9" y="194"/>
                </a:lnTo>
                <a:lnTo>
                  <a:pt x="18" y="189"/>
                </a:lnTo>
                <a:lnTo>
                  <a:pt x="22" y="181"/>
                </a:lnTo>
                <a:lnTo>
                  <a:pt x="22" y="172"/>
                </a:lnTo>
                <a:lnTo>
                  <a:pt x="9" y="142"/>
                </a:lnTo>
                <a:lnTo>
                  <a:pt x="5" y="129"/>
                </a:lnTo>
                <a:lnTo>
                  <a:pt x="0" y="116"/>
                </a:lnTo>
                <a:lnTo>
                  <a:pt x="9" y="107"/>
                </a:lnTo>
                <a:lnTo>
                  <a:pt x="13" y="99"/>
                </a:lnTo>
                <a:lnTo>
                  <a:pt x="18" y="95"/>
                </a:lnTo>
                <a:lnTo>
                  <a:pt x="18" y="90"/>
                </a:lnTo>
                <a:lnTo>
                  <a:pt x="13" y="82"/>
                </a:lnTo>
                <a:lnTo>
                  <a:pt x="5" y="73"/>
                </a:lnTo>
                <a:lnTo>
                  <a:pt x="5" y="60"/>
                </a:lnTo>
                <a:lnTo>
                  <a:pt x="9" y="51"/>
                </a:lnTo>
                <a:lnTo>
                  <a:pt x="18" y="47"/>
                </a:lnTo>
                <a:lnTo>
                  <a:pt x="26" y="43"/>
                </a:lnTo>
                <a:lnTo>
                  <a:pt x="30" y="34"/>
                </a:lnTo>
                <a:lnTo>
                  <a:pt x="26" y="30"/>
                </a:lnTo>
                <a:lnTo>
                  <a:pt x="22" y="21"/>
                </a:lnTo>
                <a:lnTo>
                  <a:pt x="18" y="13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Freeform 46"/>
          <p:cNvSpPr>
            <a:spLocks/>
          </p:cNvSpPr>
          <p:nvPr/>
        </p:nvSpPr>
        <p:spPr bwMode="auto">
          <a:xfrm>
            <a:off x="3126317" y="4429125"/>
            <a:ext cx="91016" cy="492919"/>
          </a:xfrm>
          <a:custGeom>
            <a:avLst/>
            <a:gdLst>
              <a:gd name="T0" fmla="*/ 98284580 w 43"/>
              <a:gd name="T1" fmla="*/ 22682200 h 414"/>
              <a:gd name="T2" fmla="*/ 98284580 w 43"/>
              <a:gd name="T3" fmla="*/ 98286888 h 414"/>
              <a:gd name="T4" fmla="*/ 52922100 w 43"/>
              <a:gd name="T5" fmla="*/ 131048125 h 414"/>
              <a:gd name="T6" fmla="*/ 65523583 w 43"/>
              <a:gd name="T7" fmla="*/ 206652813 h 414"/>
              <a:gd name="T8" fmla="*/ 85684685 w 43"/>
              <a:gd name="T9" fmla="*/ 282257500 h 414"/>
              <a:gd name="T10" fmla="*/ 65523583 w 43"/>
              <a:gd name="T11" fmla="*/ 325100950 h 414"/>
              <a:gd name="T12" fmla="*/ 65523583 w 43"/>
              <a:gd name="T13" fmla="*/ 390625013 h 414"/>
              <a:gd name="T14" fmla="*/ 85684685 w 43"/>
              <a:gd name="T15" fmla="*/ 456149075 h 414"/>
              <a:gd name="T16" fmla="*/ 75604134 w 43"/>
              <a:gd name="T17" fmla="*/ 509071563 h 414"/>
              <a:gd name="T18" fmla="*/ 52922100 w 43"/>
              <a:gd name="T19" fmla="*/ 554434375 h 414"/>
              <a:gd name="T20" fmla="*/ 85684685 w 43"/>
              <a:gd name="T21" fmla="*/ 650200313 h 414"/>
              <a:gd name="T22" fmla="*/ 85684685 w 43"/>
              <a:gd name="T23" fmla="*/ 715724375 h 414"/>
              <a:gd name="T24" fmla="*/ 32760998 w 43"/>
              <a:gd name="T25" fmla="*/ 761087188 h 414"/>
              <a:gd name="T26" fmla="*/ 52922100 w 43"/>
              <a:gd name="T27" fmla="*/ 846772500 h 414"/>
              <a:gd name="T28" fmla="*/ 65523583 w 43"/>
              <a:gd name="T29" fmla="*/ 922377188 h 414"/>
              <a:gd name="T30" fmla="*/ 32760998 w 43"/>
              <a:gd name="T31" fmla="*/ 977820625 h 414"/>
              <a:gd name="T32" fmla="*/ 20161102 w 43"/>
              <a:gd name="T33" fmla="*/ 1043344688 h 414"/>
              <a:gd name="T34" fmla="*/ 10080551 w 43"/>
              <a:gd name="T35" fmla="*/ 1010583450 h 414"/>
              <a:gd name="T36" fmla="*/ 32760998 w 43"/>
              <a:gd name="T37" fmla="*/ 932457813 h 414"/>
              <a:gd name="T38" fmla="*/ 20161102 w 43"/>
              <a:gd name="T39" fmla="*/ 824091888 h 414"/>
              <a:gd name="T40" fmla="*/ 10080551 w 43"/>
              <a:gd name="T41" fmla="*/ 748487200 h 414"/>
              <a:gd name="T42" fmla="*/ 52922100 w 43"/>
              <a:gd name="T43" fmla="*/ 695563125 h 414"/>
              <a:gd name="T44" fmla="*/ 20161102 w 43"/>
              <a:gd name="T45" fmla="*/ 619958438 h 414"/>
              <a:gd name="T46" fmla="*/ 10080551 w 43"/>
              <a:gd name="T47" fmla="*/ 541834388 h 414"/>
              <a:gd name="T48" fmla="*/ 42841549 w 43"/>
              <a:gd name="T49" fmla="*/ 488910313 h 414"/>
              <a:gd name="T50" fmla="*/ 52922100 w 43"/>
              <a:gd name="T51" fmla="*/ 446068450 h 414"/>
              <a:gd name="T52" fmla="*/ 32760998 w 43"/>
              <a:gd name="T53" fmla="*/ 367942813 h 414"/>
              <a:gd name="T54" fmla="*/ 32760998 w 43"/>
              <a:gd name="T55" fmla="*/ 304939700 h 414"/>
              <a:gd name="T56" fmla="*/ 52922100 w 43"/>
              <a:gd name="T57" fmla="*/ 259576888 h 414"/>
              <a:gd name="T58" fmla="*/ 32760998 w 43"/>
              <a:gd name="T59" fmla="*/ 196572188 h 414"/>
              <a:gd name="T60" fmla="*/ 20161102 w 43"/>
              <a:gd name="T61" fmla="*/ 118448138 h 414"/>
              <a:gd name="T62" fmla="*/ 52922100 w 43"/>
              <a:gd name="T63" fmla="*/ 75604688 h 414"/>
              <a:gd name="T64" fmla="*/ 65523583 w 43"/>
              <a:gd name="T65" fmla="*/ 32762825 h 414"/>
              <a:gd name="T66" fmla="*/ 85684685 w 43"/>
              <a:gd name="T67" fmla="*/ 0 h 4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3" h="414">
                <a:moveTo>
                  <a:pt x="34" y="0"/>
                </a:moveTo>
                <a:lnTo>
                  <a:pt x="39" y="9"/>
                </a:lnTo>
                <a:lnTo>
                  <a:pt x="43" y="30"/>
                </a:lnTo>
                <a:lnTo>
                  <a:pt x="39" y="39"/>
                </a:lnTo>
                <a:lnTo>
                  <a:pt x="30" y="43"/>
                </a:lnTo>
                <a:lnTo>
                  <a:pt x="21" y="52"/>
                </a:lnTo>
                <a:lnTo>
                  <a:pt x="21" y="65"/>
                </a:lnTo>
                <a:lnTo>
                  <a:pt x="26" y="82"/>
                </a:lnTo>
                <a:lnTo>
                  <a:pt x="34" y="95"/>
                </a:lnTo>
                <a:lnTo>
                  <a:pt x="34" y="112"/>
                </a:lnTo>
                <a:lnTo>
                  <a:pt x="30" y="121"/>
                </a:lnTo>
                <a:lnTo>
                  <a:pt x="26" y="129"/>
                </a:lnTo>
                <a:lnTo>
                  <a:pt x="21" y="142"/>
                </a:lnTo>
                <a:lnTo>
                  <a:pt x="26" y="155"/>
                </a:lnTo>
                <a:lnTo>
                  <a:pt x="34" y="164"/>
                </a:lnTo>
                <a:lnTo>
                  <a:pt x="34" y="181"/>
                </a:lnTo>
                <a:lnTo>
                  <a:pt x="34" y="194"/>
                </a:lnTo>
                <a:lnTo>
                  <a:pt x="30" y="202"/>
                </a:lnTo>
                <a:lnTo>
                  <a:pt x="21" y="211"/>
                </a:lnTo>
                <a:lnTo>
                  <a:pt x="21" y="220"/>
                </a:lnTo>
                <a:lnTo>
                  <a:pt x="21" y="246"/>
                </a:lnTo>
                <a:lnTo>
                  <a:pt x="34" y="258"/>
                </a:lnTo>
                <a:lnTo>
                  <a:pt x="39" y="271"/>
                </a:lnTo>
                <a:lnTo>
                  <a:pt x="34" y="284"/>
                </a:lnTo>
                <a:lnTo>
                  <a:pt x="21" y="293"/>
                </a:lnTo>
                <a:lnTo>
                  <a:pt x="13" y="302"/>
                </a:lnTo>
                <a:lnTo>
                  <a:pt x="13" y="314"/>
                </a:lnTo>
                <a:lnTo>
                  <a:pt x="21" y="336"/>
                </a:lnTo>
                <a:lnTo>
                  <a:pt x="26" y="358"/>
                </a:lnTo>
                <a:lnTo>
                  <a:pt x="26" y="366"/>
                </a:lnTo>
                <a:lnTo>
                  <a:pt x="21" y="383"/>
                </a:lnTo>
                <a:lnTo>
                  <a:pt x="13" y="388"/>
                </a:lnTo>
                <a:lnTo>
                  <a:pt x="8" y="396"/>
                </a:lnTo>
                <a:lnTo>
                  <a:pt x="8" y="414"/>
                </a:lnTo>
                <a:lnTo>
                  <a:pt x="0" y="414"/>
                </a:lnTo>
                <a:lnTo>
                  <a:pt x="4" y="401"/>
                </a:lnTo>
                <a:lnTo>
                  <a:pt x="13" y="383"/>
                </a:lnTo>
                <a:lnTo>
                  <a:pt x="13" y="370"/>
                </a:lnTo>
                <a:lnTo>
                  <a:pt x="13" y="349"/>
                </a:lnTo>
                <a:lnTo>
                  <a:pt x="8" y="327"/>
                </a:lnTo>
                <a:lnTo>
                  <a:pt x="8" y="314"/>
                </a:lnTo>
                <a:lnTo>
                  <a:pt x="4" y="297"/>
                </a:lnTo>
                <a:lnTo>
                  <a:pt x="17" y="284"/>
                </a:lnTo>
                <a:lnTo>
                  <a:pt x="21" y="276"/>
                </a:lnTo>
                <a:lnTo>
                  <a:pt x="17" y="258"/>
                </a:lnTo>
                <a:lnTo>
                  <a:pt x="8" y="246"/>
                </a:lnTo>
                <a:lnTo>
                  <a:pt x="8" y="233"/>
                </a:lnTo>
                <a:lnTo>
                  <a:pt x="4" y="215"/>
                </a:lnTo>
                <a:lnTo>
                  <a:pt x="8" y="202"/>
                </a:lnTo>
                <a:lnTo>
                  <a:pt x="17" y="194"/>
                </a:lnTo>
                <a:lnTo>
                  <a:pt x="21" y="185"/>
                </a:lnTo>
                <a:lnTo>
                  <a:pt x="21" y="177"/>
                </a:lnTo>
                <a:lnTo>
                  <a:pt x="17" y="164"/>
                </a:lnTo>
                <a:lnTo>
                  <a:pt x="13" y="146"/>
                </a:lnTo>
                <a:lnTo>
                  <a:pt x="13" y="134"/>
                </a:lnTo>
                <a:lnTo>
                  <a:pt x="13" y="121"/>
                </a:lnTo>
                <a:lnTo>
                  <a:pt x="21" y="112"/>
                </a:lnTo>
                <a:lnTo>
                  <a:pt x="21" y="103"/>
                </a:lnTo>
                <a:lnTo>
                  <a:pt x="21" y="95"/>
                </a:lnTo>
                <a:lnTo>
                  <a:pt x="13" y="78"/>
                </a:lnTo>
                <a:lnTo>
                  <a:pt x="8" y="69"/>
                </a:lnTo>
                <a:lnTo>
                  <a:pt x="8" y="47"/>
                </a:lnTo>
                <a:lnTo>
                  <a:pt x="17" y="43"/>
                </a:lnTo>
                <a:lnTo>
                  <a:pt x="21" y="30"/>
                </a:lnTo>
                <a:lnTo>
                  <a:pt x="26" y="22"/>
                </a:lnTo>
                <a:lnTo>
                  <a:pt x="26" y="13"/>
                </a:lnTo>
                <a:lnTo>
                  <a:pt x="26" y="4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Freeform 47"/>
          <p:cNvSpPr>
            <a:spLocks/>
          </p:cNvSpPr>
          <p:nvPr/>
        </p:nvSpPr>
        <p:spPr bwMode="auto">
          <a:xfrm>
            <a:off x="2971801" y="4367213"/>
            <a:ext cx="218017" cy="108347"/>
          </a:xfrm>
          <a:custGeom>
            <a:avLst/>
            <a:gdLst>
              <a:gd name="T0" fmla="*/ 259577681 w 103"/>
              <a:gd name="T1" fmla="*/ 186492208 h 91"/>
              <a:gd name="T2" fmla="*/ 171371149 w 103"/>
              <a:gd name="T3" fmla="*/ 120967919 h 91"/>
              <a:gd name="T4" fmla="*/ 108367844 w 103"/>
              <a:gd name="T5" fmla="*/ 55443629 h 91"/>
              <a:gd name="T6" fmla="*/ 52924237 w 103"/>
              <a:gd name="T7" fmla="*/ 0 h 91"/>
              <a:gd name="T8" fmla="*/ 0 w 103"/>
              <a:gd name="T9" fmla="*/ 0 h 91"/>
              <a:gd name="T10" fmla="*/ 128529156 w 103"/>
              <a:gd name="T11" fmla="*/ 98287228 h 91"/>
              <a:gd name="T12" fmla="*/ 183972763 w 103"/>
              <a:gd name="T13" fmla="*/ 153730857 h 91"/>
              <a:gd name="T14" fmla="*/ 236895412 w 103"/>
              <a:gd name="T15" fmla="*/ 229335806 h 91"/>
              <a:gd name="T16" fmla="*/ 259577681 w 103"/>
              <a:gd name="T17" fmla="*/ 186492208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3" h="91">
                <a:moveTo>
                  <a:pt x="103" y="74"/>
                </a:moveTo>
                <a:lnTo>
                  <a:pt x="68" y="48"/>
                </a:lnTo>
                <a:lnTo>
                  <a:pt x="43" y="22"/>
                </a:lnTo>
                <a:lnTo>
                  <a:pt x="21" y="0"/>
                </a:lnTo>
                <a:lnTo>
                  <a:pt x="0" y="0"/>
                </a:lnTo>
                <a:lnTo>
                  <a:pt x="51" y="39"/>
                </a:lnTo>
                <a:lnTo>
                  <a:pt x="73" y="61"/>
                </a:lnTo>
                <a:lnTo>
                  <a:pt x="94" y="91"/>
                </a:lnTo>
                <a:lnTo>
                  <a:pt x="103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Freeform 48"/>
          <p:cNvSpPr>
            <a:spLocks/>
          </p:cNvSpPr>
          <p:nvPr/>
        </p:nvSpPr>
        <p:spPr bwMode="auto">
          <a:xfrm>
            <a:off x="2961217" y="4429125"/>
            <a:ext cx="192616" cy="86916"/>
          </a:xfrm>
          <a:custGeom>
            <a:avLst/>
            <a:gdLst>
              <a:gd name="T0" fmla="*/ 229332631 w 91"/>
              <a:gd name="T1" fmla="*/ 118448649 h 73"/>
              <a:gd name="T2" fmla="*/ 173889386 w 91"/>
              <a:gd name="T3" fmla="*/ 98287312 h 73"/>
              <a:gd name="T4" fmla="*/ 131047671 w 91"/>
              <a:gd name="T5" fmla="*/ 55443677 h 73"/>
              <a:gd name="T6" fmla="*/ 55443246 w 91"/>
              <a:gd name="T7" fmla="*/ 0 h 73"/>
              <a:gd name="T8" fmla="*/ 0 w 91"/>
              <a:gd name="T9" fmla="*/ 0 h 73"/>
              <a:gd name="T10" fmla="*/ 108365550 w 91"/>
              <a:gd name="T11" fmla="*/ 55443677 h 73"/>
              <a:gd name="T12" fmla="*/ 153728205 w 91"/>
              <a:gd name="T13" fmla="*/ 98287312 h 73"/>
              <a:gd name="T14" fmla="*/ 229332631 w 91"/>
              <a:gd name="T15" fmla="*/ 183972994 h 73"/>
              <a:gd name="T16" fmla="*/ 229332631 w 91"/>
              <a:gd name="T17" fmla="*/ 131048690 h 73"/>
              <a:gd name="T18" fmla="*/ 229332631 w 91"/>
              <a:gd name="T19" fmla="*/ 118448649 h 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1" h="73">
                <a:moveTo>
                  <a:pt x="91" y="47"/>
                </a:moveTo>
                <a:lnTo>
                  <a:pt x="69" y="39"/>
                </a:lnTo>
                <a:lnTo>
                  <a:pt x="52" y="22"/>
                </a:lnTo>
                <a:lnTo>
                  <a:pt x="22" y="0"/>
                </a:lnTo>
                <a:lnTo>
                  <a:pt x="0" y="0"/>
                </a:lnTo>
                <a:lnTo>
                  <a:pt x="43" y="22"/>
                </a:lnTo>
                <a:lnTo>
                  <a:pt x="61" y="39"/>
                </a:lnTo>
                <a:lnTo>
                  <a:pt x="91" y="73"/>
                </a:lnTo>
                <a:lnTo>
                  <a:pt x="91" y="52"/>
                </a:lnTo>
                <a:lnTo>
                  <a:pt x="91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Freeform 49"/>
          <p:cNvSpPr>
            <a:spLocks/>
          </p:cNvSpPr>
          <p:nvPr/>
        </p:nvSpPr>
        <p:spPr bwMode="auto">
          <a:xfrm>
            <a:off x="2933700" y="4480322"/>
            <a:ext cx="228600" cy="138113"/>
          </a:xfrm>
          <a:custGeom>
            <a:avLst/>
            <a:gdLst>
              <a:gd name="T0" fmla="*/ 262096250 w 108"/>
              <a:gd name="T1" fmla="*/ 216733438 h 116"/>
              <a:gd name="T2" fmla="*/ 196572188 w 108"/>
              <a:gd name="T3" fmla="*/ 151209375 h 116"/>
              <a:gd name="T4" fmla="*/ 163810950 w 108"/>
              <a:gd name="T5" fmla="*/ 108367513 h 116"/>
              <a:gd name="T6" fmla="*/ 108367513 w 108"/>
              <a:gd name="T7" fmla="*/ 65524063 h 116"/>
              <a:gd name="T8" fmla="*/ 55443438 w 108"/>
              <a:gd name="T9" fmla="*/ 22682200 h 116"/>
              <a:gd name="T10" fmla="*/ 22682200 w 108"/>
              <a:gd name="T11" fmla="*/ 0 h 116"/>
              <a:gd name="T12" fmla="*/ 0 w 108"/>
              <a:gd name="T13" fmla="*/ 0 h 116"/>
              <a:gd name="T14" fmla="*/ 0 w 108"/>
              <a:gd name="T15" fmla="*/ 22682200 h 116"/>
              <a:gd name="T16" fmla="*/ 45362813 w 108"/>
              <a:gd name="T17" fmla="*/ 55443438 h 116"/>
              <a:gd name="T18" fmla="*/ 131048125 w 108"/>
              <a:gd name="T19" fmla="*/ 98286888 h 116"/>
              <a:gd name="T20" fmla="*/ 186491563 w 108"/>
              <a:gd name="T21" fmla="*/ 163810950 h 116"/>
              <a:gd name="T22" fmla="*/ 229335013 w 108"/>
              <a:gd name="T23" fmla="*/ 229335013 h 116"/>
              <a:gd name="T24" fmla="*/ 272176875 w 108"/>
              <a:gd name="T25" fmla="*/ 292338125 h 116"/>
              <a:gd name="T26" fmla="*/ 262096250 w 108"/>
              <a:gd name="T27" fmla="*/ 216733438 h 11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8" h="116">
                <a:moveTo>
                  <a:pt x="104" y="86"/>
                </a:moveTo>
                <a:lnTo>
                  <a:pt x="78" y="60"/>
                </a:lnTo>
                <a:lnTo>
                  <a:pt x="65" y="43"/>
                </a:lnTo>
                <a:lnTo>
                  <a:pt x="43" y="26"/>
                </a:lnTo>
                <a:lnTo>
                  <a:pt x="22" y="9"/>
                </a:lnTo>
                <a:lnTo>
                  <a:pt x="9" y="0"/>
                </a:lnTo>
                <a:lnTo>
                  <a:pt x="0" y="0"/>
                </a:lnTo>
                <a:lnTo>
                  <a:pt x="0" y="9"/>
                </a:lnTo>
                <a:lnTo>
                  <a:pt x="18" y="22"/>
                </a:lnTo>
                <a:lnTo>
                  <a:pt x="52" y="39"/>
                </a:lnTo>
                <a:lnTo>
                  <a:pt x="74" y="65"/>
                </a:lnTo>
                <a:lnTo>
                  <a:pt x="91" y="91"/>
                </a:lnTo>
                <a:lnTo>
                  <a:pt x="108" y="116"/>
                </a:lnTo>
                <a:lnTo>
                  <a:pt x="104" y="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" name="Freeform 50"/>
          <p:cNvSpPr>
            <a:spLocks/>
          </p:cNvSpPr>
          <p:nvPr/>
        </p:nvSpPr>
        <p:spPr bwMode="auto">
          <a:xfrm>
            <a:off x="2961218" y="4593431"/>
            <a:ext cx="173567" cy="76200"/>
          </a:xfrm>
          <a:custGeom>
            <a:avLst/>
            <a:gdLst>
              <a:gd name="T0" fmla="*/ 206652813 w 82"/>
              <a:gd name="T1" fmla="*/ 141128750 h 64"/>
              <a:gd name="T2" fmla="*/ 141128750 w 82"/>
              <a:gd name="T3" fmla="*/ 75604688 h 64"/>
              <a:gd name="T4" fmla="*/ 88206263 w 82"/>
              <a:gd name="T5" fmla="*/ 32762825 h 64"/>
              <a:gd name="T6" fmla="*/ 32762825 w 82"/>
              <a:gd name="T7" fmla="*/ 10080625 h 64"/>
              <a:gd name="T8" fmla="*/ 0 w 82"/>
              <a:gd name="T9" fmla="*/ 0 h 64"/>
              <a:gd name="T10" fmla="*/ 22682200 w 82"/>
              <a:gd name="T11" fmla="*/ 32762825 h 64"/>
              <a:gd name="T12" fmla="*/ 88206263 w 82"/>
              <a:gd name="T13" fmla="*/ 75604688 h 64"/>
              <a:gd name="T14" fmla="*/ 141128750 w 82"/>
              <a:gd name="T15" fmla="*/ 118448138 h 64"/>
              <a:gd name="T16" fmla="*/ 163810950 w 82"/>
              <a:gd name="T17" fmla="*/ 161290000 h 64"/>
              <a:gd name="T18" fmla="*/ 183972200 w 82"/>
              <a:gd name="T19" fmla="*/ 161290000 h 64"/>
              <a:gd name="T20" fmla="*/ 206652813 w 82"/>
              <a:gd name="T21" fmla="*/ 151209375 h 64"/>
              <a:gd name="T22" fmla="*/ 206652813 w 82"/>
              <a:gd name="T23" fmla="*/ 141128750 h 6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" h="64">
                <a:moveTo>
                  <a:pt x="82" y="56"/>
                </a:moveTo>
                <a:lnTo>
                  <a:pt x="56" y="30"/>
                </a:lnTo>
                <a:lnTo>
                  <a:pt x="35" y="13"/>
                </a:lnTo>
                <a:lnTo>
                  <a:pt x="13" y="4"/>
                </a:lnTo>
                <a:lnTo>
                  <a:pt x="0" y="0"/>
                </a:lnTo>
                <a:lnTo>
                  <a:pt x="9" y="13"/>
                </a:lnTo>
                <a:lnTo>
                  <a:pt x="35" y="30"/>
                </a:lnTo>
                <a:lnTo>
                  <a:pt x="56" y="47"/>
                </a:lnTo>
                <a:lnTo>
                  <a:pt x="65" y="64"/>
                </a:lnTo>
                <a:lnTo>
                  <a:pt x="73" y="64"/>
                </a:lnTo>
                <a:lnTo>
                  <a:pt x="82" y="60"/>
                </a:lnTo>
                <a:lnTo>
                  <a:pt x="82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8" name="Freeform 51"/>
          <p:cNvSpPr>
            <a:spLocks/>
          </p:cNvSpPr>
          <p:nvPr/>
        </p:nvSpPr>
        <p:spPr bwMode="auto">
          <a:xfrm>
            <a:off x="2933701" y="4649392"/>
            <a:ext cx="201084" cy="97631"/>
          </a:xfrm>
          <a:custGeom>
            <a:avLst/>
            <a:gdLst>
              <a:gd name="T0" fmla="*/ 239416431 w 95"/>
              <a:gd name="T1" fmla="*/ 196572188 h 82"/>
              <a:gd name="T2" fmla="*/ 173892152 w 95"/>
              <a:gd name="T3" fmla="*/ 131048125 h 82"/>
              <a:gd name="T4" fmla="*/ 98287213 w 95"/>
              <a:gd name="T5" fmla="*/ 55443438 h 82"/>
              <a:gd name="T6" fmla="*/ 55443621 w 95"/>
              <a:gd name="T7" fmla="*/ 12601575 h 82"/>
              <a:gd name="T8" fmla="*/ 22682275 w 95"/>
              <a:gd name="T9" fmla="*/ 0 h 82"/>
              <a:gd name="T10" fmla="*/ 0 w 95"/>
              <a:gd name="T11" fmla="*/ 12601575 h 82"/>
              <a:gd name="T12" fmla="*/ 45362963 w 95"/>
              <a:gd name="T13" fmla="*/ 42843450 h 82"/>
              <a:gd name="T14" fmla="*/ 108367872 w 95"/>
              <a:gd name="T15" fmla="*/ 108367513 h 82"/>
              <a:gd name="T16" fmla="*/ 173892152 w 95"/>
              <a:gd name="T17" fmla="*/ 173891575 h 82"/>
              <a:gd name="T18" fmla="*/ 206653498 w 95"/>
              <a:gd name="T19" fmla="*/ 206652813 h 82"/>
              <a:gd name="T20" fmla="*/ 216734156 w 95"/>
              <a:gd name="T21" fmla="*/ 206652813 h 82"/>
              <a:gd name="T22" fmla="*/ 239416431 w 95"/>
              <a:gd name="T23" fmla="*/ 196572188 h 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5" h="82">
                <a:moveTo>
                  <a:pt x="95" y="78"/>
                </a:moveTo>
                <a:lnTo>
                  <a:pt x="69" y="52"/>
                </a:lnTo>
                <a:lnTo>
                  <a:pt x="39" y="22"/>
                </a:lnTo>
                <a:lnTo>
                  <a:pt x="22" y="5"/>
                </a:lnTo>
                <a:lnTo>
                  <a:pt x="9" y="0"/>
                </a:lnTo>
                <a:lnTo>
                  <a:pt x="0" y="5"/>
                </a:lnTo>
                <a:lnTo>
                  <a:pt x="18" y="17"/>
                </a:lnTo>
                <a:lnTo>
                  <a:pt x="43" y="43"/>
                </a:lnTo>
                <a:lnTo>
                  <a:pt x="69" y="69"/>
                </a:lnTo>
                <a:lnTo>
                  <a:pt x="82" y="82"/>
                </a:lnTo>
                <a:lnTo>
                  <a:pt x="86" y="82"/>
                </a:lnTo>
                <a:lnTo>
                  <a:pt x="95" y="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9" name="Freeform 52"/>
          <p:cNvSpPr>
            <a:spLocks/>
          </p:cNvSpPr>
          <p:nvPr/>
        </p:nvSpPr>
        <p:spPr bwMode="auto">
          <a:xfrm>
            <a:off x="2961218" y="4731544"/>
            <a:ext cx="137583" cy="77391"/>
          </a:xfrm>
          <a:custGeom>
            <a:avLst/>
            <a:gdLst>
              <a:gd name="T0" fmla="*/ 163808569 w 65"/>
              <a:gd name="T1" fmla="*/ 141129434 h 65"/>
              <a:gd name="T2" fmla="*/ 88204248 w 65"/>
              <a:gd name="T3" fmla="*/ 42843658 h 65"/>
              <a:gd name="T4" fmla="*/ 32761079 w 65"/>
              <a:gd name="T5" fmla="*/ 0 h 65"/>
              <a:gd name="T6" fmla="*/ 0 w 65"/>
              <a:gd name="T7" fmla="*/ 0 h 65"/>
              <a:gd name="T8" fmla="*/ 12599926 w 65"/>
              <a:gd name="T9" fmla="*/ 22682310 h 65"/>
              <a:gd name="T10" fmla="*/ 75604321 w 65"/>
              <a:gd name="T11" fmla="*/ 75605054 h 65"/>
              <a:gd name="T12" fmla="*/ 153727993 w 65"/>
              <a:gd name="T13" fmla="*/ 151210108 h 65"/>
              <a:gd name="T14" fmla="*/ 163808569 w 65"/>
              <a:gd name="T15" fmla="*/ 163811744 h 65"/>
              <a:gd name="T16" fmla="*/ 163808569 w 65"/>
              <a:gd name="T17" fmla="*/ 141129434 h 6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5" h="65">
                <a:moveTo>
                  <a:pt x="65" y="56"/>
                </a:moveTo>
                <a:lnTo>
                  <a:pt x="35" y="17"/>
                </a:lnTo>
                <a:lnTo>
                  <a:pt x="13" y="0"/>
                </a:lnTo>
                <a:lnTo>
                  <a:pt x="0" y="0"/>
                </a:lnTo>
                <a:lnTo>
                  <a:pt x="5" y="9"/>
                </a:lnTo>
                <a:lnTo>
                  <a:pt x="30" y="30"/>
                </a:lnTo>
                <a:lnTo>
                  <a:pt x="61" y="60"/>
                </a:lnTo>
                <a:lnTo>
                  <a:pt x="65" y="65"/>
                </a:lnTo>
                <a:lnTo>
                  <a:pt x="65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0" name="Freeform 53"/>
          <p:cNvSpPr>
            <a:spLocks/>
          </p:cNvSpPr>
          <p:nvPr/>
        </p:nvSpPr>
        <p:spPr bwMode="auto">
          <a:xfrm>
            <a:off x="2971801" y="4808935"/>
            <a:ext cx="91017" cy="55959"/>
          </a:xfrm>
          <a:custGeom>
            <a:avLst/>
            <a:gdLst>
              <a:gd name="T0" fmla="*/ 95766639 w 43"/>
              <a:gd name="T1" fmla="*/ 85684738 h 47"/>
              <a:gd name="T2" fmla="*/ 42843764 w 43"/>
              <a:gd name="T3" fmla="*/ 20161115 h 47"/>
              <a:gd name="T4" fmla="*/ 0 w 43"/>
              <a:gd name="T5" fmla="*/ 0 h 47"/>
              <a:gd name="T6" fmla="*/ 0 w 43"/>
              <a:gd name="T7" fmla="*/ 20161115 h 47"/>
              <a:gd name="T8" fmla="*/ 20161398 w 43"/>
              <a:gd name="T9" fmla="*/ 52922133 h 47"/>
              <a:gd name="T10" fmla="*/ 75605241 w 43"/>
              <a:gd name="T11" fmla="*/ 108365199 h 47"/>
              <a:gd name="T12" fmla="*/ 85685940 w 43"/>
              <a:gd name="T13" fmla="*/ 118445756 h 47"/>
              <a:gd name="T14" fmla="*/ 108368306 w 43"/>
              <a:gd name="T15" fmla="*/ 108365199 h 47"/>
              <a:gd name="T16" fmla="*/ 95766639 w 43"/>
              <a:gd name="T17" fmla="*/ 85684738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3" h="47">
                <a:moveTo>
                  <a:pt x="38" y="34"/>
                </a:moveTo>
                <a:lnTo>
                  <a:pt x="17" y="8"/>
                </a:lnTo>
                <a:lnTo>
                  <a:pt x="0" y="0"/>
                </a:lnTo>
                <a:lnTo>
                  <a:pt x="0" y="8"/>
                </a:lnTo>
                <a:lnTo>
                  <a:pt x="8" y="21"/>
                </a:lnTo>
                <a:lnTo>
                  <a:pt x="30" y="43"/>
                </a:lnTo>
                <a:lnTo>
                  <a:pt x="34" y="47"/>
                </a:lnTo>
                <a:lnTo>
                  <a:pt x="43" y="43"/>
                </a:lnTo>
                <a:lnTo>
                  <a:pt x="38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Freeform 54"/>
          <p:cNvSpPr>
            <a:spLocks/>
          </p:cNvSpPr>
          <p:nvPr/>
        </p:nvSpPr>
        <p:spPr bwMode="auto">
          <a:xfrm>
            <a:off x="2971800" y="4885135"/>
            <a:ext cx="118533" cy="66675"/>
          </a:xfrm>
          <a:custGeom>
            <a:avLst/>
            <a:gdLst>
              <a:gd name="T0" fmla="*/ 141128750 w 56"/>
              <a:gd name="T1" fmla="*/ 141128750 h 56"/>
              <a:gd name="T2" fmla="*/ 118448138 w 56"/>
              <a:gd name="T3" fmla="*/ 120967500 h 56"/>
              <a:gd name="T4" fmla="*/ 85685313 w 56"/>
              <a:gd name="T5" fmla="*/ 55443438 h 56"/>
              <a:gd name="T6" fmla="*/ 20161250 w 56"/>
              <a:gd name="T7" fmla="*/ 0 h 56"/>
              <a:gd name="T8" fmla="*/ 0 w 56"/>
              <a:gd name="T9" fmla="*/ 0 h 56"/>
              <a:gd name="T10" fmla="*/ 10080625 w 56"/>
              <a:gd name="T11" fmla="*/ 22682200 h 56"/>
              <a:gd name="T12" fmla="*/ 52924075 w 56"/>
              <a:gd name="T13" fmla="*/ 78125638 h 56"/>
              <a:gd name="T14" fmla="*/ 95765938 w 56"/>
              <a:gd name="T15" fmla="*/ 141128750 h 56"/>
              <a:gd name="T16" fmla="*/ 141128750 w 56"/>
              <a:gd name="T17" fmla="*/ 141128750 h 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47" y="48"/>
                </a:lnTo>
                <a:lnTo>
                  <a:pt x="34" y="22"/>
                </a:lnTo>
                <a:lnTo>
                  <a:pt x="8" y="0"/>
                </a:lnTo>
                <a:lnTo>
                  <a:pt x="0" y="0"/>
                </a:lnTo>
                <a:lnTo>
                  <a:pt x="4" y="9"/>
                </a:lnTo>
                <a:lnTo>
                  <a:pt x="21" y="31"/>
                </a:lnTo>
                <a:lnTo>
                  <a:pt x="38" y="56"/>
                </a:lnTo>
                <a:lnTo>
                  <a:pt x="56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2" name="Freeform 55"/>
          <p:cNvSpPr>
            <a:spLocks/>
          </p:cNvSpPr>
          <p:nvPr/>
        </p:nvSpPr>
        <p:spPr bwMode="auto">
          <a:xfrm>
            <a:off x="3134784" y="4331494"/>
            <a:ext cx="355600" cy="738188"/>
          </a:xfrm>
          <a:custGeom>
            <a:avLst/>
            <a:gdLst>
              <a:gd name="T0" fmla="*/ 55443438 w 168"/>
              <a:gd name="T1" fmla="*/ 183972200 h 620"/>
              <a:gd name="T2" fmla="*/ 75604688 w 168"/>
              <a:gd name="T3" fmla="*/ 272176875 h 620"/>
              <a:gd name="T4" fmla="*/ 32762825 w 168"/>
              <a:gd name="T5" fmla="*/ 337700938 h 620"/>
              <a:gd name="T6" fmla="*/ 42843450 w 168"/>
              <a:gd name="T7" fmla="*/ 413305625 h 620"/>
              <a:gd name="T8" fmla="*/ 65524063 w 168"/>
              <a:gd name="T9" fmla="*/ 478829688 h 620"/>
              <a:gd name="T10" fmla="*/ 22682200 w 168"/>
              <a:gd name="T11" fmla="*/ 544353750 h 620"/>
              <a:gd name="T12" fmla="*/ 65524063 w 168"/>
              <a:gd name="T13" fmla="*/ 662801888 h 620"/>
              <a:gd name="T14" fmla="*/ 22682200 w 168"/>
              <a:gd name="T15" fmla="*/ 748487200 h 620"/>
              <a:gd name="T16" fmla="*/ 42843450 w 168"/>
              <a:gd name="T17" fmla="*/ 846772500 h 620"/>
              <a:gd name="T18" fmla="*/ 55443438 w 168"/>
              <a:gd name="T19" fmla="*/ 912296563 h 620"/>
              <a:gd name="T20" fmla="*/ 10080625 w 168"/>
              <a:gd name="T21" fmla="*/ 977820625 h 620"/>
              <a:gd name="T22" fmla="*/ 32762825 w 168"/>
              <a:gd name="T23" fmla="*/ 1096268763 h 620"/>
              <a:gd name="T24" fmla="*/ 32762825 w 168"/>
              <a:gd name="T25" fmla="*/ 1161792825 h 620"/>
              <a:gd name="T26" fmla="*/ 0 w 168"/>
              <a:gd name="T27" fmla="*/ 1237397513 h 620"/>
              <a:gd name="T28" fmla="*/ 22682200 w 168"/>
              <a:gd name="T29" fmla="*/ 1313002200 h 620"/>
              <a:gd name="T30" fmla="*/ 22682200 w 168"/>
              <a:gd name="T31" fmla="*/ 1378526263 h 620"/>
              <a:gd name="T32" fmla="*/ 22682200 w 168"/>
              <a:gd name="T33" fmla="*/ 1444050325 h 620"/>
              <a:gd name="T34" fmla="*/ 55443438 w 168"/>
              <a:gd name="T35" fmla="*/ 1499493763 h 620"/>
              <a:gd name="T36" fmla="*/ 65524063 w 168"/>
              <a:gd name="T37" fmla="*/ 1562496875 h 620"/>
              <a:gd name="T38" fmla="*/ 151209375 w 168"/>
              <a:gd name="T39" fmla="*/ 1509574388 h 620"/>
              <a:gd name="T40" fmla="*/ 272176875 w 168"/>
              <a:gd name="T41" fmla="*/ 1499493763 h 620"/>
              <a:gd name="T42" fmla="*/ 347781563 w 168"/>
              <a:gd name="T43" fmla="*/ 1466730938 h 620"/>
              <a:gd name="T44" fmla="*/ 370463763 w 168"/>
              <a:gd name="T45" fmla="*/ 1421368125 h 620"/>
              <a:gd name="T46" fmla="*/ 380544388 w 168"/>
              <a:gd name="T47" fmla="*/ 1335682813 h 620"/>
              <a:gd name="T48" fmla="*/ 357862188 w 168"/>
              <a:gd name="T49" fmla="*/ 1217236263 h 620"/>
              <a:gd name="T50" fmla="*/ 347781563 w 168"/>
              <a:gd name="T51" fmla="*/ 1151712200 h 620"/>
              <a:gd name="T52" fmla="*/ 357862188 w 168"/>
              <a:gd name="T53" fmla="*/ 1086188138 h 620"/>
              <a:gd name="T54" fmla="*/ 315020325 w 168"/>
              <a:gd name="T55" fmla="*/ 997981875 h 620"/>
              <a:gd name="T56" fmla="*/ 370463763 w 168"/>
              <a:gd name="T57" fmla="*/ 934978763 h 620"/>
              <a:gd name="T58" fmla="*/ 337700938 w 168"/>
              <a:gd name="T59" fmla="*/ 846772500 h 620"/>
              <a:gd name="T60" fmla="*/ 315020325 w 168"/>
              <a:gd name="T61" fmla="*/ 761087188 h 620"/>
              <a:gd name="T62" fmla="*/ 390625013 w 168"/>
              <a:gd name="T63" fmla="*/ 695563125 h 620"/>
              <a:gd name="T64" fmla="*/ 357862188 w 168"/>
              <a:gd name="T65" fmla="*/ 652721263 h 620"/>
              <a:gd name="T66" fmla="*/ 357862188 w 168"/>
              <a:gd name="T67" fmla="*/ 574595625 h 620"/>
              <a:gd name="T68" fmla="*/ 325100950 w 168"/>
              <a:gd name="T69" fmla="*/ 521673138 h 620"/>
              <a:gd name="T70" fmla="*/ 357862188 w 168"/>
              <a:gd name="T71" fmla="*/ 456149075 h 620"/>
              <a:gd name="T72" fmla="*/ 337700938 w 168"/>
              <a:gd name="T73" fmla="*/ 403225000 h 620"/>
              <a:gd name="T74" fmla="*/ 337700938 w 168"/>
              <a:gd name="T75" fmla="*/ 357862188 h 620"/>
              <a:gd name="T76" fmla="*/ 357862188 w 168"/>
              <a:gd name="T77" fmla="*/ 325100950 h 620"/>
              <a:gd name="T78" fmla="*/ 325100950 w 168"/>
              <a:gd name="T79" fmla="*/ 272176875 h 620"/>
              <a:gd name="T80" fmla="*/ 315020325 w 168"/>
              <a:gd name="T81" fmla="*/ 196572188 h 620"/>
              <a:gd name="T82" fmla="*/ 400705638 w 168"/>
              <a:gd name="T83" fmla="*/ 108367513 h 620"/>
              <a:gd name="T84" fmla="*/ 423386250 w 168"/>
              <a:gd name="T85" fmla="*/ 10080625 h 620"/>
              <a:gd name="T86" fmla="*/ 370463763 w 168"/>
              <a:gd name="T87" fmla="*/ 10080625 h 620"/>
              <a:gd name="T88" fmla="*/ 229335013 w 168"/>
              <a:gd name="T89" fmla="*/ 88206263 h 620"/>
              <a:gd name="T90" fmla="*/ 108367513 w 168"/>
              <a:gd name="T91" fmla="*/ 131048125 h 62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68" h="620">
                <a:moveTo>
                  <a:pt x="30" y="56"/>
                </a:moveTo>
                <a:lnTo>
                  <a:pt x="22" y="73"/>
                </a:lnTo>
                <a:lnTo>
                  <a:pt x="26" y="91"/>
                </a:lnTo>
                <a:lnTo>
                  <a:pt x="30" y="108"/>
                </a:lnTo>
                <a:lnTo>
                  <a:pt x="22" y="121"/>
                </a:lnTo>
                <a:lnTo>
                  <a:pt x="13" y="134"/>
                </a:lnTo>
                <a:lnTo>
                  <a:pt x="9" y="151"/>
                </a:lnTo>
                <a:lnTo>
                  <a:pt x="17" y="164"/>
                </a:lnTo>
                <a:lnTo>
                  <a:pt x="26" y="177"/>
                </a:lnTo>
                <a:lnTo>
                  <a:pt x="26" y="190"/>
                </a:lnTo>
                <a:lnTo>
                  <a:pt x="17" y="203"/>
                </a:lnTo>
                <a:lnTo>
                  <a:pt x="9" y="216"/>
                </a:lnTo>
                <a:lnTo>
                  <a:pt x="13" y="233"/>
                </a:lnTo>
                <a:lnTo>
                  <a:pt x="26" y="263"/>
                </a:lnTo>
                <a:lnTo>
                  <a:pt x="26" y="276"/>
                </a:lnTo>
                <a:lnTo>
                  <a:pt x="9" y="297"/>
                </a:lnTo>
                <a:lnTo>
                  <a:pt x="9" y="319"/>
                </a:lnTo>
                <a:lnTo>
                  <a:pt x="17" y="336"/>
                </a:lnTo>
                <a:lnTo>
                  <a:pt x="22" y="353"/>
                </a:lnTo>
                <a:lnTo>
                  <a:pt x="22" y="362"/>
                </a:lnTo>
                <a:lnTo>
                  <a:pt x="9" y="379"/>
                </a:lnTo>
                <a:lnTo>
                  <a:pt x="4" y="388"/>
                </a:lnTo>
                <a:lnTo>
                  <a:pt x="9" y="409"/>
                </a:lnTo>
                <a:lnTo>
                  <a:pt x="13" y="435"/>
                </a:lnTo>
                <a:lnTo>
                  <a:pt x="13" y="448"/>
                </a:lnTo>
                <a:lnTo>
                  <a:pt x="13" y="461"/>
                </a:lnTo>
                <a:lnTo>
                  <a:pt x="0" y="478"/>
                </a:lnTo>
                <a:lnTo>
                  <a:pt x="0" y="491"/>
                </a:lnTo>
                <a:lnTo>
                  <a:pt x="0" y="508"/>
                </a:lnTo>
                <a:lnTo>
                  <a:pt x="9" y="521"/>
                </a:lnTo>
                <a:lnTo>
                  <a:pt x="17" y="530"/>
                </a:lnTo>
                <a:lnTo>
                  <a:pt x="9" y="547"/>
                </a:lnTo>
                <a:lnTo>
                  <a:pt x="4" y="560"/>
                </a:lnTo>
                <a:lnTo>
                  <a:pt x="9" y="573"/>
                </a:lnTo>
                <a:lnTo>
                  <a:pt x="22" y="582"/>
                </a:lnTo>
                <a:lnTo>
                  <a:pt x="22" y="595"/>
                </a:lnTo>
                <a:lnTo>
                  <a:pt x="22" y="608"/>
                </a:lnTo>
                <a:lnTo>
                  <a:pt x="26" y="620"/>
                </a:lnTo>
                <a:lnTo>
                  <a:pt x="43" y="608"/>
                </a:lnTo>
                <a:lnTo>
                  <a:pt x="60" y="599"/>
                </a:lnTo>
                <a:lnTo>
                  <a:pt x="82" y="595"/>
                </a:lnTo>
                <a:lnTo>
                  <a:pt x="108" y="595"/>
                </a:lnTo>
                <a:lnTo>
                  <a:pt x="125" y="590"/>
                </a:lnTo>
                <a:lnTo>
                  <a:pt x="138" y="582"/>
                </a:lnTo>
                <a:lnTo>
                  <a:pt x="159" y="573"/>
                </a:lnTo>
                <a:lnTo>
                  <a:pt x="147" y="564"/>
                </a:lnTo>
                <a:lnTo>
                  <a:pt x="142" y="547"/>
                </a:lnTo>
                <a:lnTo>
                  <a:pt x="151" y="530"/>
                </a:lnTo>
                <a:lnTo>
                  <a:pt x="151" y="500"/>
                </a:lnTo>
                <a:lnTo>
                  <a:pt x="142" y="483"/>
                </a:lnTo>
                <a:lnTo>
                  <a:pt x="138" y="474"/>
                </a:lnTo>
                <a:lnTo>
                  <a:pt x="138" y="457"/>
                </a:lnTo>
                <a:lnTo>
                  <a:pt x="142" y="440"/>
                </a:lnTo>
                <a:lnTo>
                  <a:pt x="142" y="431"/>
                </a:lnTo>
                <a:lnTo>
                  <a:pt x="125" y="409"/>
                </a:lnTo>
                <a:lnTo>
                  <a:pt x="125" y="396"/>
                </a:lnTo>
                <a:lnTo>
                  <a:pt x="134" y="388"/>
                </a:lnTo>
                <a:lnTo>
                  <a:pt x="147" y="371"/>
                </a:lnTo>
                <a:lnTo>
                  <a:pt x="142" y="362"/>
                </a:lnTo>
                <a:lnTo>
                  <a:pt x="134" y="336"/>
                </a:lnTo>
                <a:lnTo>
                  <a:pt x="125" y="319"/>
                </a:lnTo>
                <a:lnTo>
                  <a:pt x="125" y="302"/>
                </a:lnTo>
                <a:lnTo>
                  <a:pt x="151" y="293"/>
                </a:lnTo>
                <a:lnTo>
                  <a:pt x="155" y="276"/>
                </a:lnTo>
                <a:lnTo>
                  <a:pt x="151" y="267"/>
                </a:lnTo>
                <a:lnTo>
                  <a:pt x="142" y="259"/>
                </a:lnTo>
                <a:lnTo>
                  <a:pt x="147" y="246"/>
                </a:lnTo>
                <a:lnTo>
                  <a:pt x="142" y="228"/>
                </a:lnTo>
                <a:lnTo>
                  <a:pt x="138" y="220"/>
                </a:lnTo>
                <a:lnTo>
                  <a:pt x="129" y="207"/>
                </a:lnTo>
                <a:lnTo>
                  <a:pt x="134" y="194"/>
                </a:lnTo>
                <a:lnTo>
                  <a:pt x="142" y="181"/>
                </a:lnTo>
                <a:lnTo>
                  <a:pt x="142" y="172"/>
                </a:lnTo>
                <a:lnTo>
                  <a:pt x="134" y="160"/>
                </a:lnTo>
                <a:lnTo>
                  <a:pt x="129" y="151"/>
                </a:lnTo>
                <a:lnTo>
                  <a:pt x="134" y="142"/>
                </a:lnTo>
                <a:lnTo>
                  <a:pt x="142" y="138"/>
                </a:lnTo>
                <a:lnTo>
                  <a:pt x="142" y="129"/>
                </a:lnTo>
                <a:lnTo>
                  <a:pt x="138" y="121"/>
                </a:lnTo>
                <a:lnTo>
                  <a:pt x="129" y="108"/>
                </a:lnTo>
                <a:lnTo>
                  <a:pt x="125" y="91"/>
                </a:lnTo>
                <a:lnTo>
                  <a:pt x="125" y="78"/>
                </a:lnTo>
                <a:lnTo>
                  <a:pt x="138" y="69"/>
                </a:lnTo>
                <a:lnTo>
                  <a:pt x="159" y="43"/>
                </a:lnTo>
                <a:lnTo>
                  <a:pt x="168" y="22"/>
                </a:lnTo>
                <a:lnTo>
                  <a:pt x="168" y="4"/>
                </a:lnTo>
                <a:lnTo>
                  <a:pt x="159" y="0"/>
                </a:lnTo>
                <a:lnTo>
                  <a:pt x="147" y="4"/>
                </a:lnTo>
                <a:lnTo>
                  <a:pt x="116" y="22"/>
                </a:lnTo>
                <a:lnTo>
                  <a:pt x="91" y="35"/>
                </a:lnTo>
                <a:lnTo>
                  <a:pt x="65" y="43"/>
                </a:lnTo>
                <a:lnTo>
                  <a:pt x="43" y="52"/>
                </a:lnTo>
                <a:lnTo>
                  <a:pt x="30" y="56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Freeform 56"/>
          <p:cNvSpPr>
            <a:spLocks/>
          </p:cNvSpPr>
          <p:nvPr/>
        </p:nvSpPr>
        <p:spPr bwMode="auto">
          <a:xfrm>
            <a:off x="2880785" y="4321969"/>
            <a:ext cx="637116" cy="763191"/>
          </a:xfrm>
          <a:custGeom>
            <a:avLst/>
            <a:gdLst>
              <a:gd name="T0" fmla="*/ 498990415 w 301"/>
              <a:gd name="T1" fmla="*/ 1519655759 h 641"/>
              <a:gd name="T2" fmla="*/ 345260251 w 301"/>
              <a:gd name="T3" fmla="*/ 1562497643 h 641"/>
              <a:gd name="T4" fmla="*/ 63003047 w 301"/>
              <a:gd name="T5" fmla="*/ 1300401264 h 641"/>
              <a:gd name="T6" fmla="*/ 52922432 w 301"/>
              <a:gd name="T7" fmla="*/ 1345764099 h 641"/>
              <a:gd name="T8" fmla="*/ 357861813 w 301"/>
              <a:gd name="T9" fmla="*/ 1615421744 h 641"/>
              <a:gd name="T10" fmla="*/ 509071030 w 301"/>
              <a:gd name="T11" fmla="*/ 1529736389 h 641"/>
              <a:gd name="T12" fmla="*/ 715723626 w 301"/>
              <a:gd name="T13" fmla="*/ 1464212294 h 641"/>
              <a:gd name="T14" fmla="*/ 703122064 w 301"/>
              <a:gd name="T15" fmla="*/ 1345764099 h 641"/>
              <a:gd name="T16" fmla="*/ 672880221 w 301"/>
              <a:gd name="T17" fmla="*/ 1224796539 h 641"/>
              <a:gd name="T18" fmla="*/ 682960835 w 301"/>
              <a:gd name="T19" fmla="*/ 1116430561 h 641"/>
              <a:gd name="T20" fmla="*/ 640119018 w 301"/>
              <a:gd name="T21" fmla="*/ 1018143625 h 641"/>
              <a:gd name="T22" fmla="*/ 660280247 w 301"/>
              <a:gd name="T23" fmla="*/ 899697017 h 641"/>
              <a:gd name="T24" fmla="*/ 682960835 w 301"/>
              <a:gd name="T25" fmla="*/ 791329451 h 641"/>
              <a:gd name="T26" fmla="*/ 682960835 w 301"/>
              <a:gd name="T27" fmla="*/ 640120002 h 641"/>
              <a:gd name="T28" fmla="*/ 660280247 w 301"/>
              <a:gd name="T29" fmla="*/ 519152443 h 641"/>
              <a:gd name="T30" fmla="*/ 640119018 w 301"/>
              <a:gd name="T31" fmla="*/ 423386458 h 641"/>
              <a:gd name="T32" fmla="*/ 682960835 w 301"/>
              <a:gd name="T33" fmla="*/ 335181740 h 641"/>
              <a:gd name="T34" fmla="*/ 660280247 w 301"/>
              <a:gd name="T35" fmla="*/ 194052920 h 641"/>
              <a:gd name="T36" fmla="*/ 758565444 w 301"/>
              <a:gd name="T37" fmla="*/ 20161260 h 641"/>
              <a:gd name="T38" fmla="*/ 715723626 w 301"/>
              <a:gd name="T39" fmla="*/ 52924101 h 641"/>
              <a:gd name="T40" fmla="*/ 617436841 w 301"/>
              <a:gd name="T41" fmla="*/ 216733544 h 641"/>
              <a:gd name="T42" fmla="*/ 476308239 w 301"/>
              <a:gd name="T43" fmla="*/ 345262370 h 641"/>
              <a:gd name="T44" fmla="*/ 617436841 w 301"/>
              <a:gd name="T45" fmla="*/ 292338269 h 641"/>
              <a:gd name="T46" fmla="*/ 607356227 w 301"/>
              <a:gd name="T47" fmla="*/ 390625204 h 641"/>
              <a:gd name="T48" fmla="*/ 541832233 w 301"/>
              <a:gd name="T49" fmla="*/ 486391189 h 641"/>
              <a:gd name="T50" fmla="*/ 640119018 w 301"/>
              <a:gd name="T51" fmla="*/ 466229929 h 641"/>
              <a:gd name="T52" fmla="*/ 617436841 w 301"/>
              <a:gd name="T53" fmla="*/ 541834654 h 641"/>
              <a:gd name="T54" fmla="*/ 607356227 w 301"/>
              <a:gd name="T55" fmla="*/ 617439378 h 641"/>
              <a:gd name="T56" fmla="*/ 466227625 w 301"/>
              <a:gd name="T57" fmla="*/ 725805357 h 641"/>
              <a:gd name="T58" fmla="*/ 627517456 w 301"/>
              <a:gd name="T59" fmla="*/ 650200632 h 641"/>
              <a:gd name="T60" fmla="*/ 682960835 w 301"/>
              <a:gd name="T61" fmla="*/ 725805357 h 641"/>
              <a:gd name="T62" fmla="*/ 584675638 w 301"/>
              <a:gd name="T63" fmla="*/ 791329451 h 641"/>
              <a:gd name="T64" fmla="*/ 400703631 w 301"/>
              <a:gd name="T65" fmla="*/ 877014806 h 641"/>
              <a:gd name="T66" fmla="*/ 607356227 w 301"/>
              <a:gd name="T67" fmla="*/ 846772916 h 641"/>
              <a:gd name="T68" fmla="*/ 650199632 w 301"/>
              <a:gd name="T69" fmla="*/ 975301742 h 641"/>
              <a:gd name="T70" fmla="*/ 410784245 w 301"/>
              <a:gd name="T71" fmla="*/ 1040825836 h 641"/>
              <a:gd name="T72" fmla="*/ 541832233 w 301"/>
              <a:gd name="T73" fmla="*/ 1040825836 h 641"/>
              <a:gd name="T74" fmla="*/ 627517456 w 301"/>
              <a:gd name="T75" fmla="*/ 1083667720 h 641"/>
              <a:gd name="T76" fmla="*/ 617436841 w 301"/>
              <a:gd name="T77" fmla="*/ 1159272445 h 641"/>
              <a:gd name="T78" fmla="*/ 390623016 w 301"/>
              <a:gd name="T79" fmla="*/ 1204635279 h 641"/>
              <a:gd name="T80" fmla="*/ 509071030 w 301"/>
              <a:gd name="T81" fmla="*/ 1204635279 h 641"/>
              <a:gd name="T82" fmla="*/ 640119018 w 301"/>
              <a:gd name="T83" fmla="*/ 1181954656 h 641"/>
              <a:gd name="T84" fmla="*/ 519151644 w 301"/>
              <a:gd name="T85" fmla="*/ 1300401264 h 641"/>
              <a:gd name="T86" fmla="*/ 390623016 w 301"/>
              <a:gd name="T87" fmla="*/ 1355844729 h 641"/>
              <a:gd name="T88" fmla="*/ 551912847 w 301"/>
              <a:gd name="T89" fmla="*/ 1300401264 h 641"/>
              <a:gd name="T90" fmla="*/ 650199632 w 301"/>
              <a:gd name="T91" fmla="*/ 1280240004 h 641"/>
              <a:gd name="T92" fmla="*/ 650199632 w 301"/>
              <a:gd name="T93" fmla="*/ 1378526940 h 641"/>
              <a:gd name="T94" fmla="*/ 660280247 w 301"/>
              <a:gd name="T95" fmla="*/ 1454131664 h 64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01" h="641">
                <a:moveTo>
                  <a:pt x="258" y="577"/>
                </a:moveTo>
                <a:lnTo>
                  <a:pt x="245" y="594"/>
                </a:lnTo>
                <a:lnTo>
                  <a:pt x="223" y="598"/>
                </a:lnTo>
                <a:lnTo>
                  <a:pt x="198" y="603"/>
                </a:lnTo>
                <a:lnTo>
                  <a:pt x="167" y="607"/>
                </a:lnTo>
                <a:lnTo>
                  <a:pt x="150" y="620"/>
                </a:lnTo>
                <a:lnTo>
                  <a:pt x="146" y="624"/>
                </a:lnTo>
                <a:lnTo>
                  <a:pt x="137" y="620"/>
                </a:lnTo>
                <a:lnTo>
                  <a:pt x="107" y="594"/>
                </a:lnTo>
                <a:lnTo>
                  <a:pt x="60" y="560"/>
                </a:lnTo>
                <a:lnTo>
                  <a:pt x="47" y="538"/>
                </a:lnTo>
                <a:lnTo>
                  <a:pt x="25" y="516"/>
                </a:lnTo>
                <a:lnTo>
                  <a:pt x="17" y="499"/>
                </a:lnTo>
                <a:lnTo>
                  <a:pt x="0" y="499"/>
                </a:lnTo>
                <a:lnTo>
                  <a:pt x="8" y="516"/>
                </a:lnTo>
                <a:lnTo>
                  <a:pt x="21" y="534"/>
                </a:lnTo>
                <a:lnTo>
                  <a:pt x="47" y="555"/>
                </a:lnTo>
                <a:lnTo>
                  <a:pt x="68" y="581"/>
                </a:lnTo>
                <a:lnTo>
                  <a:pt x="116" y="611"/>
                </a:lnTo>
                <a:lnTo>
                  <a:pt x="142" y="641"/>
                </a:lnTo>
                <a:lnTo>
                  <a:pt x="155" y="637"/>
                </a:lnTo>
                <a:lnTo>
                  <a:pt x="167" y="624"/>
                </a:lnTo>
                <a:lnTo>
                  <a:pt x="180" y="616"/>
                </a:lnTo>
                <a:lnTo>
                  <a:pt x="202" y="607"/>
                </a:lnTo>
                <a:lnTo>
                  <a:pt x="245" y="603"/>
                </a:lnTo>
                <a:lnTo>
                  <a:pt x="258" y="594"/>
                </a:lnTo>
                <a:lnTo>
                  <a:pt x="279" y="590"/>
                </a:lnTo>
                <a:lnTo>
                  <a:pt x="284" y="581"/>
                </a:lnTo>
                <a:lnTo>
                  <a:pt x="279" y="568"/>
                </a:lnTo>
                <a:lnTo>
                  <a:pt x="271" y="560"/>
                </a:lnTo>
                <a:lnTo>
                  <a:pt x="275" y="542"/>
                </a:lnTo>
                <a:lnTo>
                  <a:pt x="279" y="534"/>
                </a:lnTo>
                <a:lnTo>
                  <a:pt x="279" y="521"/>
                </a:lnTo>
                <a:lnTo>
                  <a:pt x="275" y="504"/>
                </a:lnTo>
                <a:lnTo>
                  <a:pt x="271" y="495"/>
                </a:lnTo>
                <a:lnTo>
                  <a:pt x="267" y="486"/>
                </a:lnTo>
                <a:lnTo>
                  <a:pt x="262" y="473"/>
                </a:lnTo>
                <a:lnTo>
                  <a:pt x="267" y="465"/>
                </a:lnTo>
                <a:lnTo>
                  <a:pt x="275" y="456"/>
                </a:lnTo>
                <a:lnTo>
                  <a:pt x="271" y="443"/>
                </a:lnTo>
                <a:lnTo>
                  <a:pt x="267" y="435"/>
                </a:lnTo>
                <a:lnTo>
                  <a:pt x="258" y="422"/>
                </a:lnTo>
                <a:lnTo>
                  <a:pt x="254" y="413"/>
                </a:lnTo>
                <a:lnTo>
                  <a:pt x="254" y="404"/>
                </a:lnTo>
                <a:lnTo>
                  <a:pt x="271" y="396"/>
                </a:lnTo>
                <a:lnTo>
                  <a:pt x="275" y="383"/>
                </a:lnTo>
                <a:lnTo>
                  <a:pt x="275" y="374"/>
                </a:lnTo>
                <a:lnTo>
                  <a:pt x="262" y="357"/>
                </a:lnTo>
                <a:lnTo>
                  <a:pt x="254" y="340"/>
                </a:lnTo>
                <a:lnTo>
                  <a:pt x="249" y="323"/>
                </a:lnTo>
                <a:lnTo>
                  <a:pt x="254" y="318"/>
                </a:lnTo>
                <a:lnTo>
                  <a:pt x="271" y="314"/>
                </a:lnTo>
                <a:lnTo>
                  <a:pt x="279" y="305"/>
                </a:lnTo>
                <a:lnTo>
                  <a:pt x="279" y="288"/>
                </a:lnTo>
                <a:lnTo>
                  <a:pt x="271" y="267"/>
                </a:lnTo>
                <a:lnTo>
                  <a:pt x="271" y="254"/>
                </a:lnTo>
                <a:lnTo>
                  <a:pt x="275" y="241"/>
                </a:lnTo>
                <a:lnTo>
                  <a:pt x="267" y="228"/>
                </a:lnTo>
                <a:lnTo>
                  <a:pt x="258" y="215"/>
                </a:lnTo>
                <a:lnTo>
                  <a:pt x="262" y="206"/>
                </a:lnTo>
                <a:lnTo>
                  <a:pt x="267" y="198"/>
                </a:lnTo>
                <a:lnTo>
                  <a:pt x="267" y="180"/>
                </a:lnTo>
                <a:lnTo>
                  <a:pt x="262" y="172"/>
                </a:lnTo>
                <a:lnTo>
                  <a:pt x="254" y="168"/>
                </a:lnTo>
                <a:lnTo>
                  <a:pt x="258" y="155"/>
                </a:lnTo>
                <a:lnTo>
                  <a:pt x="267" y="150"/>
                </a:lnTo>
                <a:lnTo>
                  <a:pt x="271" y="142"/>
                </a:lnTo>
                <a:lnTo>
                  <a:pt x="271" y="133"/>
                </a:lnTo>
                <a:lnTo>
                  <a:pt x="258" y="116"/>
                </a:lnTo>
                <a:lnTo>
                  <a:pt x="254" y="103"/>
                </a:lnTo>
                <a:lnTo>
                  <a:pt x="254" y="90"/>
                </a:lnTo>
                <a:lnTo>
                  <a:pt x="262" y="77"/>
                </a:lnTo>
                <a:lnTo>
                  <a:pt x="284" y="56"/>
                </a:lnTo>
                <a:lnTo>
                  <a:pt x="292" y="38"/>
                </a:lnTo>
                <a:lnTo>
                  <a:pt x="301" y="21"/>
                </a:lnTo>
                <a:lnTo>
                  <a:pt x="301" y="8"/>
                </a:lnTo>
                <a:lnTo>
                  <a:pt x="292" y="0"/>
                </a:lnTo>
                <a:lnTo>
                  <a:pt x="284" y="4"/>
                </a:lnTo>
                <a:lnTo>
                  <a:pt x="275" y="12"/>
                </a:lnTo>
                <a:lnTo>
                  <a:pt x="284" y="21"/>
                </a:lnTo>
                <a:lnTo>
                  <a:pt x="279" y="38"/>
                </a:lnTo>
                <a:lnTo>
                  <a:pt x="267" y="60"/>
                </a:lnTo>
                <a:lnTo>
                  <a:pt x="249" y="77"/>
                </a:lnTo>
                <a:lnTo>
                  <a:pt x="245" y="86"/>
                </a:lnTo>
                <a:lnTo>
                  <a:pt x="241" y="94"/>
                </a:lnTo>
                <a:lnTo>
                  <a:pt x="241" y="103"/>
                </a:lnTo>
                <a:lnTo>
                  <a:pt x="215" y="124"/>
                </a:lnTo>
                <a:lnTo>
                  <a:pt x="189" y="137"/>
                </a:lnTo>
                <a:lnTo>
                  <a:pt x="185" y="146"/>
                </a:lnTo>
                <a:lnTo>
                  <a:pt x="193" y="150"/>
                </a:lnTo>
                <a:lnTo>
                  <a:pt x="228" y="124"/>
                </a:lnTo>
                <a:lnTo>
                  <a:pt x="245" y="116"/>
                </a:lnTo>
                <a:lnTo>
                  <a:pt x="254" y="133"/>
                </a:lnTo>
                <a:lnTo>
                  <a:pt x="258" y="142"/>
                </a:lnTo>
                <a:lnTo>
                  <a:pt x="249" y="150"/>
                </a:lnTo>
                <a:lnTo>
                  <a:pt x="241" y="155"/>
                </a:lnTo>
                <a:lnTo>
                  <a:pt x="241" y="163"/>
                </a:lnTo>
                <a:lnTo>
                  <a:pt x="245" y="176"/>
                </a:lnTo>
                <a:lnTo>
                  <a:pt x="236" y="185"/>
                </a:lnTo>
                <a:lnTo>
                  <a:pt x="215" y="193"/>
                </a:lnTo>
                <a:lnTo>
                  <a:pt x="180" y="206"/>
                </a:lnTo>
                <a:lnTo>
                  <a:pt x="193" y="211"/>
                </a:lnTo>
                <a:lnTo>
                  <a:pt x="228" y="198"/>
                </a:lnTo>
                <a:lnTo>
                  <a:pt x="254" y="185"/>
                </a:lnTo>
                <a:lnTo>
                  <a:pt x="258" y="189"/>
                </a:lnTo>
                <a:lnTo>
                  <a:pt x="254" y="198"/>
                </a:lnTo>
                <a:lnTo>
                  <a:pt x="245" y="206"/>
                </a:lnTo>
                <a:lnTo>
                  <a:pt x="245" y="215"/>
                </a:lnTo>
                <a:lnTo>
                  <a:pt x="249" y="224"/>
                </a:lnTo>
                <a:lnTo>
                  <a:pt x="258" y="232"/>
                </a:lnTo>
                <a:lnTo>
                  <a:pt x="258" y="241"/>
                </a:lnTo>
                <a:lnTo>
                  <a:pt x="241" y="245"/>
                </a:lnTo>
                <a:lnTo>
                  <a:pt x="228" y="267"/>
                </a:lnTo>
                <a:lnTo>
                  <a:pt x="211" y="275"/>
                </a:lnTo>
                <a:lnTo>
                  <a:pt x="185" y="284"/>
                </a:lnTo>
                <a:lnTo>
                  <a:pt x="185" y="288"/>
                </a:lnTo>
                <a:lnTo>
                  <a:pt x="198" y="284"/>
                </a:lnTo>
                <a:lnTo>
                  <a:pt x="228" y="275"/>
                </a:lnTo>
                <a:lnTo>
                  <a:pt x="241" y="267"/>
                </a:lnTo>
                <a:lnTo>
                  <a:pt x="249" y="258"/>
                </a:lnTo>
                <a:lnTo>
                  <a:pt x="258" y="258"/>
                </a:lnTo>
                <a:lnTo>
                  <a:pt x="258" y="267"/>
                </a:lnTo>
                <a:lnTo>
                  <a:pt x="267" y="275"/>
                </a:lnTo>
                <a:lnTo>
                  <a:pt x="271" y="288"/>
                </a:lnTo>
                <a:lnTo>
                  <a:pt x="267" y="297"/>
                </a:lnTo>
                <a:lnTo>
                  <a:pt x="254" y="301"/>
                </a:lnTo>
                <a:lnTo>
                  <a:pt x="241" y="305"/>
                </a:lnTo>
                <a:lnTo>
                  <a:pt x="232" y="314"/>
                </a:lnTo>
                <a:lnTo>
                  <a:pt x="193" y="327"/>
                </a:lnTo>
                <a:lnTo>
                  <a:pt x="163" y="336"/>
                </a:lnTo>
                <a:lnTo>
                  <a:pt x="150" y="344"/>
                </a:lnTo>
                <a:lnTo>
                  <a:pt x="159" y="348"/>
                </a:lnTo>
                <a:lnTo>
                  <a:pt x="176" y="344"/>
                </a:lnTo>
                <a:lnTo>
                  <a:pt x="215" y="331"/>
                </a:lnTo>
                <a:lnTo>
                  <a:pt x="236" y="327"/>
                </a:lnTo>
                <a:lnTo>
                  <a:pt x="241" y="336"/>
                </a:lnTo>
                <a:lnTo>
                  <a:pt x="249" y="353"/>
                </a:lnTo>
                <a:lnTo>
                  <a:pt x="258" y="366"/>
                </a:lnTo>
                <a:lnTo>
                  <a:pt x="258" y="379"/>
                </a:lnTo>
                <a:lnTo>
                  <a:pt x="258" y="387"/>
                </a:lnTo>
                <a:lnTo>
                  <a:pt x="245" y="392"/>
                </a:lnTo>
                <a:lnTo>
                  <a:pt x="228" y="396"/>
                </a:lnTo>
                <a:lnTo>
                  <a:pt x="202" y="409"/>
                </a:lnTo>
                <a:lnTo>
                  <a:pt x="163" y="413"/>
                </a:lnTo>
                <a:lnTo>
                  <a:pt x="146" y="422"/>
                </a:lnTo>
                <a:lnTo>
                  <a:pt x="159" y="426"/>
                </a:lnTo>
                <a:lnTo>
                  <a:pt x="193" y="422"/>
                </a:lnTo>
                <a:lnTo>
                  <a:pt x="215" y="413"/>
                </a:lnTo>
                <a:lnTo>
                  <a:pt x="232" y="409"/>
                </a:lnTo>
                <a:lnTo>
                  <a:pt x="245" y="404"/>
                </a:lnTo>
                <a:lnTo>
                  <a:pt x="241" y="413"/>
                </a:lnTo>
                <a:lnTo>
                  <a:pt x="249" y="430"/>
                </a:lnTo>
                <a:lnTo>
                  <a:pt x="258" y="439"/>
                </a:lnTo>
                <a:lnTo>
                  <a:pt x="258" y="448"/>
                </a:lnTo>
                <a:lnTo>
                  <a:pt x="258" y="456"/>
                </a:lnTo>
                <a:lnTo>
                  <a:pt x="245" y="460"/>
                </a:lnTo>
                <a:lnTo>
                  <a:pt x="223" y="460"/>
                </a:lnTo>
                <a:lnTo>
                  <a:pt x="211" y="469"/>
                </a:lnTo>
                <a:lnTo>
                  <a:pt x="172" y="478"/>
                </a:lnTo>
                <a:lnTo>
                  <a:pt x="155" y="478"/>
                </a:lnTo>
                <a:lnTo>
                  <a:pt x="146" y="486"/>
                </a:lnTo>
                <a:lnTo>
                  <a:pt x="155" y="491"/>
                </a:lnTo>
                <a:lnTo>
                  <a:pt x="172" y="486"/>
                </a:lnTo>
                <a:lnTo>
                  <a:pt x="202" y="478"/>
                </a:lnTo>
                <a:lnTo>
                  <a:pt x="215" y="473"/>
                </a:lnTo>
                <a:lnTo>
                  <a:pt x="232" y="469"/>
                </a:lnTo>
                <a:lnTo>
                  <a:pt x="249" y="469"/>
                </a:lnTo>
                <a:lnTo>
                  <a:pt x="254" y="469"/>
                </a:lnTo>
                <a:lnTo>
                  <a:pt x="254" y="486"/>
                </a:lnTo>
                <a:lnTo>
                  <a:pt x="258" y="491"/>
                </a:lnTo>
                <a:lnTo>
                  <a:pt x="232" y="499"/>
                </a:lnTo>
                <a:lnTo>
                  <a:pt x="206" y="516"/>
                </a:lnTo>
                <a:lnTo>
                  <a:pt x="180" y="525"/>
                </a:lnTo>
                <a:lnTo>
                  <a:pt x="163" y="525"/>
                </a:lnTo>
                <a:lnTo>
                  <a:pt x="150" y="534"/>
                </a:lnTo>
                <a:lnTo>
                  <a:pt x="155" y="538"/>
                </a:lnTo>
                <a:lnTo>
                  <a:pt x="167" y="534"/>
                </a:lnTo>
                <a:lnTo>
                  <a:pt x="185" y="529"/>
                </a:lnTo>
                <a:lnTo>
                  <a:pt x="206" y="525"/>
                </a:lnTo>
                <a:lnTo>
                  <a:pt x="219" y="516"/>
                </a:lnTo>
                <a:lnTo>
                  <a:pt x="228" y="508"/>
                </a:lnTo>
                <a:lnTo>
                  <a:pt x="241" y="508"/>
                </a:lnTo>
                <a:lnTo>
                  <a:pt x="254" y="508"/>
                </a:lnTo>
                <a:lnTo>
                  <a:pt x="258" y="508"/>
                </a:lnTo>
                <a:lnTo>
                  <a:pt x="262" y="516"/>
                </a:lnTo>
                <a:lnTo>
                  <a:pt x="267" y="529"/>
                </a:lnTo>
                <a:lnTo>
                  <a:pt x="262" y="538"/>
                </a:lnTo>
                <a:lnTo>
                  <a:pt x="258" y="547"/>
                </a:lnTo>
                <a:lnTo>
                  <a:pt x="254" y="560"/>
                </a:lnTo>
                <a:lnTo>
                  <a:pt x="258" y="568"/>
                </a:lnTo>
                <a:lnTo>
                  <a:pt x="262" y="572"/>
                </a:lnTo>
                <a:lnTo>
                  <a:pt x="262" y="577"/>
                </a:lnTo>
                <a:lnTo>
                  <a:pt x="258" y="57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4" name="Freeform 57"/>
          <p:cNvSpPr>
            <a:spLocks/>
          </p:cNvSpPr>
          <p:nvPr/>
        </p:nvSpPr>
        <p:spPr bwMode="auto">
          <a:xfrm>
            <a:off x="3217334" y="4978004"/>
            <a:ext cx="182033" cy="30956"/>
          </a:xfrm>
          <a:custGeom>
            <a:avLst/>
            <a:gdLst>
              <a:gd name="T0" fmla="*/ 0 w 86"/>
              <a:gd name="T1" fmla="*/ 52924075 h 26"/>
              <a:gd name="T2" fmla="*/ 85685313 w 86"/>
              <a:gd name="T3" fmla="*/ 52924075 h 26"/>
              <a:gd name="T4" fmla="*/ 118448138 w 86"/>
              <a:gd name="T5" fmla="*/ 32762825 h 26"/>
              <a:gd name="T6" fmla="*/ 151209375 w 86"/>
              <a:gd name="T7" fmla="*/ 10080625 h 26"/>
              <a:gd name="T8" fmla="*/ 206652813 w 86"/>
              <a:gd name="T9" fmla="*/ 0 h 26"/>
              <a:gd name="T10" fmla="*/ 216733438 w 86"/>
              <a:gd name="T11" fmla="*/ 10080625 h 26"/>
              <a:gd name="T12" fmla="*/ 194052825 w 86"/>
              <a:gd name="T13" fmla="*/ 22682200 h 26"/>
              <a:gd name="T14" fmla="*/ 161290000 w 86"/>
              <a:gd name="T15" fmla="*/ 32762825 h 26"/>
              <a:gd name="T16" fmla="*/ 141128750 w 86"/>
              <a:gd name="T17" fmla="*/ 52924075 h 26"/>
              <a:gd name="T18" fmla="*/ 108367513 w 86"/>
              <a:gd name="T19" fmla="*/ 65524063 h 26"/>
              <a:gd name="T20" fmla="*/ 52924075 w 86"/>
              <a:gd name="T21" fmla="*/ 65524063 h 26"/>
              <a:gd name="T22" fmla="*/ 10080625 w 86"/>
              <a:gd name="T23" fmla="*/ 65524063 h 26"/>
              <a:gd name="T24" fmla="*/ 0 w 86"/>
              <a:gd name="T25" fmla="*/ 52924075 h 2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6" h="26">
                <a:moveTo>
                  <a:pt x="0" y="21"/>
                </a:moveTo>
                <a:lnTo>
                  <a:pt x="34" y="21"/>
                </a:lnTo>
                <a:lnTo>
                  <a:pt x="47" y="13"/>
                </a:lnTo>
                <a:lnTo>
                  <a:pt x="60" y="4"/>
                </a:lnTo>
                <a:lnTo>
                  <a:pt x="82" y="0"/>
                </a:lnTo>
                <a:lnTo>
                  <a:pt x="86" y="4"/>
                </a:lnTo>
                <a:lnTo>
                  <a:pt x="77" y="9"/>
                </a:lnTo>
                <a:lnTo>
                  <a:pt x="64" y="13"/>
                </a:lnTo>
                <a:lnTo>
                  <a:pt x="56" y="21"/>
                </a:lnTo>
                <a:lnTo>
                  <a:pt x="43" y="26"/>
                </a:lnTo>
                <a:lnTo>
                  <a:pt x="21" y="26"/>
                </a:lnTo>
                <a:lnTo>
                  <a:pt x="4" y="26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5" name="Freeform 58"/>
          <p:cNvSpPr>
            <a:spLocks/>
          </p:cNvSpPr>
          <p:nvPr/>
        </p:nvSpPr>
        <p:spPr bwMode="auto">
          <a:xfrm>
            <a:off x="2933701" y="4233863"/>
            <a:ext cx="537633" cy="159544"/>
          </a:xfrm>
          <a:custGeom>
            <a:avLst/>
            <a:gdLst>
              <a:gd name="T0" fmla="*/ 22682200 w 254"/>
              <a:gd name="T1" fmla="*/ 32762825 h 134"/>
              <a:gd name="T2" fmla="*/ 98286888 w 254"/>
              <a:gd name="T3" fmla="*/ 45362813 h 134"/>
              <a:gd name="T4" fmla="*/ 186491563 w 254"/>
              <a:gd name="T5" fmla="*/ 45362813 h 134"/>
              <a:gd name="T6" fmla="*/ 229335013 w 254"/>
              <a:gd name="T7" fmla="*/ 45362813 h 134"/>
              <a:gd name="T8" fmla="*/ 272176875 w 254"/>
              <a:gd name="T9" fmla="*/ 32762825 h 134"/>
              <a:gd name="T10" fmla="*/ 337700938 w 254"/>
              <a:gd name="T11" fmla="*/ 12601575 h 134"/>
              <a:gd name="T12" fmla="*/ 370463763 w 254"/>
              <a:gd name="T13" fmla="*/ 0 h 134"/>
              <a:gd name="T14" fmla="*/ 413305625 w 254"/>
              <a:gd name="T15" fmla="*/ 22682200 h 134"/>
              <a:gd name="T16" fmla="*/ 488910313 w 254"/>
              <a:gd name="T17" fmla="*/ 65524063 h 134"/>
              <a:gd name="T18" fmla="*/ 531753763 w 254"/>
              <a:gd name="T19" fmla="*/ 108367513 h 134"/>
              <a:gd name="T20" fmla="*/ 597277825 w 254"/>
              <a:gd name="T21" fmla="*/ 153730325 h 134"/>
              <a:gd name="T22" fmla="*/ 640119688 w 254"/>
              <a:gd name="T23" fmla="*/ 186491563 h 134"/>
              <a:gd name="T24" fmla="*/ 609877813 w 254"/>
              <a:gd name="T25" fmla="*/ 216733438 h 134"/>
              <a:gd name="T26" fmla="*/ 564515000 w 254"/>
              <a:gd name="T27" fmla="*/ 249496263 h 134"/>
              <a:gd name="T28" fmla="*/ 511592513 w 254"/>
              <a:gd name="T29" fmla="*/ 272176875 h 134"/>
              <a:gd name="T30" fmla="*/ 446068450 w 254"/>
              <a:gd name="T31" fmla="*/ 304939700 h 134"/>
              <a:gd name="T32" fmla="*/ 390625013 w 254"/>
              <a:gd name="T33" fmla="*/ 327620313 h 134"/>
              <a:gd name="T34" fmla="*/ 337700938 w 254"/>
              <a:gd name="T35" fmla="*/ 337700938 h 134"/>
              <a:gd name="T36" fmla="*/ 282257500 w 254"/>
              <a:gd name="T37" fmla="*/ 337700938 h 134"/>
              <a:gd name="T38" fmla="*/ 216733438 w 254"/>
              <a:gd name="T39" fmla="*/ 294859075 h 134"/>
              <a:gd name="T40" fmla="*/ 173891575 w 254"/>
              <a:gd name="T41" fmla="*/ 249496263 h 134"/>
              <a:gd name="T42" fmla="*/ 108367513 w 254"/>
              <a:gd name="T43" fmla="*/ 206652813 h 134"/>
              <a:gd name="T44" fmla="*/ 65524063 w 254"/>
              <a:gd name="T45" fmla="*/ 153730325 h 134"/>
              <a:gd name="T46" fmla="*/ 22682200 w 254"/>
              <a:gd name="T47" fmla="*/ 120967500 h 134"/>
              <a:gd name="T48" fmla="*/ 0 w 254"/>
              <a:gd name="T49" fmla="*/ 65524063 h 134"/>
              <a:gd name="T50" fmla="*/ 22682200 w 254"/>
              <a:gd name="T51" fmla="*/ 32762825 h 1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54" h="134">
                <a:moveTo>
                  <a:pt x="9" y="13"/>
                </a:moveTo>
                <a:lnTo>
                  <a:pt x="39" y="18"/>
                </a:lnTo>
                <a:lnTo>
                  <a:pt x="74" y="18"/>
                </a:lnTo>
                <a:lnTo>
                  <a:pt x="91" y="18"/>
                </a:lnTo>
                <a:lnTo>
                  <a:pt x="108" y="13"/>
                </a:lnTo>
                <a:lnTo>
                  <a:pt x="134" y="5"/>
                </a:lnTo>
                <a:lnTo>
                  <a:pt x="147" y="0"/>
                </a:lnTo>
                <a:lnTo>
                  <a:pt x="164" y="9"/>
                </a:lnTo>
                <a:lnTo>
                  <a:pt x="194" y="26"/>
                </a:lnTo>
                <a:lnTo>
                  <a:pt x="211" y="43"/>
                </a:lnTo>
                <a:lnTo>
                  <a:pt x="237" y="61"/>
                </a:lnTo>
                <a:lnTo>
                  <a:pt x="254" y="74"/>
                </a:lnTo>
                <a:lnTo>
                  <a:pt x="242" y="86"/>
                </a:lnTo>
                <a:lnTo>
                  <a:pt x="224" y="99"/>
                </a:lnTo>
                <a:lnTo>
                  <a:pt x="203" y="108"/>
                </a:lnTo>
                <a:lnTo>
                  <a:pt x="177" y="121"/>
                </a:lnTo>
                <a:lnTo>
                  <a:pt x="155" y="130"/>
                </a:lnTo>
                <a:lnTo>
                  <a:pt x="134" y="134"/>
                </a:lnTo>
                <a:lnTo>
                  <a:pt x="112" y="134"/>
                </a:lnTo>
                <a:lnTo>
                  <a:pt x="86" y="117"/>
                </a:lnTo>
                <a:lnTo>
                  <a:pt x="69" y="99"/>
                </a:lnTo>
                <a:lnTo>
                  <a:pt x="43" y="82"/>
                </a:lnTo>
                <a:lnTo>
                  <a:pt x="26" y="61"/>
                </a:lnTo>
                <a:lnTo>
                  <a:pt x="9" y="48"/>
                </a:lnTo>
                <a:lnTo>
                  <a:pt x="0" y="26"/>
                </a:lnTo>
                <a:lnTo>
                  <a:pt x="9" y="13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6" name="Freeform 59"/>
          <p:cNvSpPr>
            <a:spLocks/>
          </p:cNvSpPr>
          <p:nvPr/>
        </p:nvSpPr>
        <p:spPr bwMode="auto">
          <a:xfrm>
            <a:off x="2925234" y="4229100"/>
            <a:ext cx="573617" cy="189310"/>
          </a:xfrm>
          <a:custGeom>
            <a:avLst/>
            <a:gdLst>
              <a:gd name="T0" fmla="*/ 337701330 w 271"/>
              <a:gd name="T1" fmla="*/ 337701606 h 159"/>
              <a:gd name="T2" fmla="*/ 446068968 w 271"/>
              <a:gd name="T3" fmla="*/ 315020949 h 159"/>
              <a:gd name="T4" fmla="*/ 531754381 w 271"/>
              <a:gd name="T5" fmla="*/ 272177414 h 159"/>
              <a:gd name="T6" fmla="*/ 597278519 w 271"/>
              <a:gd name="T7" fmla="*/ 226814512 h 159"/>
              <a:gd name="T8" fmla="*/ 619959158 w 271"/>
              <a:gd name="T9" fmla="*/ 206653222 h 159"/>
              <a:gd name="T10" fmla="*/ 531754381 w 271"/>
              <a:gd name="T11" fmla="*/ 118448372 h 159"/>
              <a:gd name="T12" fmla="*/ 456149605 w 271"/>
              <a:gd name="T13" fmla="*/ 75604837 h 159"/>
              <a:gd name="T14" fmla="*/ 380544830 w 271"/>
              <a:gd name="T15" fmla="*/ 32762890 h 159"/>
              <a:gd name="T16" fmla="*/ 367943240 w 271"/>
              <a:gd name="T17" fmla="*/ 32762890 h 159"/>
              <a:gd name="T18" fmla="*/ 325101328 w 271"/>
              <a:gd name="T19" fmla="*/ 42843535 h 159"/>
              <a:gd name="T20" fmla="*/ 272177191 w 271"/>
              <a:gd name="T21" fmla="*/ 65524192 h 159"/>
              <a:gd name="T22" fmla="*/ 163811140 w 271"/>
              <a:gd name="T23" fmla="*/ 65524192 h 159"/>
              <a:gd name="T24" fmla="*/ 65524139 w 271"/>
              <a:gd name="T25" fmla="*/ 65524192 h 159"/>
              <a:gd name="T26" fmla="*/ 32762863 w 271"/>
              <a:gd name="T27" fmla="*/ 65524192 h 159"/>
              <a:gd name="T28" fmla="*/ 32762863 w 271"/>
              <a:gd name="T29" fmla="*/ 85685482 h 159"/>
              <a:gd name="T30" fmla="*/ 55443502 w 271"/>
              <a:gd name="T31" fmla="*/ 118448372 h 159"/>
              <a:gd name="T32" fmla="*/ 98287002 w 271"/>
              <a:gd name="T33" fmla="*/ 173891919 h 159"/>
              <a:gd name="T34" fmla="*/ 151209551 w 271"/>
              <a:gd name="T35" fmla="*/ 216733867 h 159"/>
              <a:gd name="T36" fmla="*/ 216733689 w 271"/>
              <a:gd name="T37" fmla="*/ 282258059 h 159"/>
              <a:gd name="T38" fmla="*/ 282257828 w 271"/>
              <a:gd name="T39" fmla="*/ 325101594 h 159"/>
              <a:gd name="T40" fmla="*/ 315020691 w 271"/>
              <a:gd name="T41" fmla="*/ 347782251 h 159"/>
              <a:gd name="T42" fmla="*/ 337701330 w 271"/>
              <a:gd name="T43" fmla="*/ 380545141 h 159"/>
              <a:gd name="T44" fmla="*/ 315020691 w 271"/>
              <a:gd name="T45" fmla="*/ 400706431 h 159"/>
              <a:gd name="T46" fmla="*/ 292338465 w 271"/>
              <a:gd name="T47" fmla="*/ 390625786 h 159"/>
              <a:gd name="T48" fmla="*/ 226814326 w 271"/>
              <a:gd name="T49" fmla="*/ 325101594 h 159"/>
              <a:gd name="T50" fmla="*/ 151209551 w 271"/>
              <a:gd name="T51" fmla="*/ 259577402 h 159"/>
              <a:gd name="T52" fmla="*/ 98287002 w 271"/>
              <a:gd name="T53" fmla="*/ 216733867 h 159"/>
              <a:gd name="T54" fmla="*/ 55443502 w 271"/>
              <a:gd name="T55" fmla="*/ 173891919 h 159"/>
              <a:gd name="T56" fmla="*/ 22682226 w 271"/>
              <a:gd name="T57" fmla="*/ 131048385 h 159"/>
              <a:gd name="T58" fmla="*/ 10080637 w 271"/>
              <a:gd name="T59" fmla="*/ 98287082 h 159"/>
              <a:gd name="T60" fmla="*/ 0 w 271"/>
              <a:gd name="T61" fmla="*/ 65524192 h 159"/>
              <a:gd name="T62" fmla="*/ 10080637 w 271"/>
              <a:gd name="T63" fmla="*/ 42843535 h 159"/>
              <a:gd name="T64" fmla="*/ 32762863 w 271"/>
              <a:gd name="T65" fmla="*/ 32762890 h 159"/>
              <a:gd name="T66" fmla="*/ 75604775 w 271"/>
              <a:gd name="T67" fmla="*/ 32762890 h 159"/>
              <a:gd name="T68" fmla="*/ 163811140 w 271"/>
              <a:gd name="T69" fmla="*/ 42843535 h 159"/>
              <a:gd name="T70" fmla="*/ 226814326 w 271"/>
              <a:gd name="T71" fmla="*/ 42843535 h 159"/>
              <a:gd name="T72" fmla="*/ 282257828 w 271"/>
              <a:gd name="T73" fmla="*/ 32762890 h 159"/>
              <a:gd name="T74" fmla="*/ 337701330 w 271"/>
              <a:gd name="T75" fmla="*/ 22682245 h 159"/>
              <a:gd name="T76" fmla="*/ 357862603 w 271"/>
              <a:gd name="T77" fmla="*/ 0 h 159"/>
              <a:gd name="T78" fmla="*/ 390625466 w 271"/>
              <a:gd name="T79" fmla="*/ 0 h 159"/>
              <a:gd name="T80" fmla="*/ 456149605 w 271"/>
              <a:gd name="T81" fmla="*/ 32762890 h 159"/>
              <a:gd name="T82" fmla="*/ 521673744 w 271"/>
              <a:gd name="T83" fmla="*/ 85685482 h 159"/>
              <a:gd name="T84" fmla="*/ 587197882 w 271"/>
              <a:gd name="T85" fmla="*/ 131048385 h 159"/>
              <a:gd name="T86" fmla="*/ 630039795 w 271"/>
              <a:gd name="T87" fmla="*/ 151209675 h 159"/>
              <a:gd name="T88" fmla="*/ 672883295 w 271"/>
              <a:gd name="T89" fmla="*/ 183972564 h 159"/>
              <a:gd name="T90" fmla="*/ 682963931 w 271"/>
              <a:gd name="T91" fmla="*/ 196572577 h 159"/>
              <a:gd name="T92" fmla="*/ 672883295 w 271"/>
              <a:gd name="T93" fmla="*/ 216733867 h 159"/>
              <a:gd name="T94" fmla="*/ 650201068 w 271"/>
              <a:gd name="T95" fmla="*/ 226814512 h 159"/>
              <a:gd name="T96" fmla="*/ 607359156 w 271"/>
              <a:gd name="T97" fmla="*/ 259577402 h 159"/>
              <a:gd name="T98" fmla="*/ 574596293 w 271"/>
              <a:gd name="T99" fmla="*/ 272177414 h 159"/>
              <a:gd name="T100" fmla="*/ 521673744 w 271"/>
              <a:gd name="T101" fmla="*/ 292338704 h 159"/>
              <a:gd name="T102" fmla="*/ 478830244 w 271"/>
              <a:gd name="T103" fmla="*/ 315020949 h 159"/>
              <a:gd name="T104" fmla="*/ 433467379 w 271"/>
              <a:gd name="T105" fmla="*/ 347782251 h 159"/>
              <a:gd name="T106" fmla="*/ 380544830 w 271"/>
              <a:gd name="T107" fmla="*/ 347782251 h 159"/>
              <a:gd name="T108" fmla="*/ 347781967 w 271"/>
              <a:gd name="T109" fmla="*/ 357862896 h 159"/>
              <a:gd name="T110" fmla="*/ 337701330 w 271"/>
              <a:gd name="T111" fmla="*/ 337701606 h 15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71" h="159">
                <a:moveTo>
                  <a:pt x="134" y="134"/>
                </a:moveTo>
                <a:lnTo>
                  <a:pt x="177" y="125"/>
                </a:lnTo>
                <a:lnTo>
                  <a:pt x="211" y="108"/>
                </a:lnTo>
                <a:lnTo>
                  <a:pt x="237" y="90"/>
                </a:lnTo>
                <a:lnTo>
                  <a:pt x="246" y="82"/>
                </a:lnTo>
                <a:lnTo>
                  <a:pt x="211" y="47"/>
                </a:lnTo>
                <a:lnTo>
                  <a:pt x="181" y="30"/>
                </a:lnTo>
                <a:lnTo>
                  <a:pt x="151" y="13"/>
                </a:lnTo>
                <a:lnTo>
                  <a:pt x="146" y="13"/>
                </a:lnTo>
                <a:lnTo>
                  <a:pt x="129" y="17"/>
                </a:lnTo>
                <a:lnTo>
                  <a:pt x="108" y="26"/>
                </a:lnTo>
                <a:lnTo>
                  <a:pt x="65" y="26"/>
                </a:lnTo>
                <a:lnTo>
                  <a:pt x="26" y="26"/>
                </a:lnTo>
                <a:lnTo>
                  <a:pt x="13" y="26"/>
                </a:lnTo>
                <a:lnTo>
                  <a:pt x="13" y="34"/>
                </a:lnTo>
                <a:lnTo>
                  <a:pt x="22" y="47"/>
                </a:lnTo>
                <a:lnTo>
                  <a:pt x="39" y="69"/>
                </a:lnTo>
                <a:lnTo>
                  <a:pt x="60" y="86"/>
                </a:lnTo>
                <a:lnTo>
                  <a:pt x="86" y="112"/>
                </a:lnTo>
                <a:lnTo>
                  <a:pt x="112" y="129"/>
                </a:lnTo>
                <a:lnTo>
                  <a:pt x="125" y="138"/>
                </a:lnTo>
                <a:lnTo>
                  <a:pt x="134" y="151"/>
                </a:lnTo>
                <a:lnTo>
                  <a:pt x="125" y="159"/>
                </a:lnTo>
                <a:lnTo>
                  <a:pt x="116" y="155"/>
                </a:lnTo>
                <a:lnTo>
                  <a:pt x="90" y="129"/>
                </a:lnTo>
                <a:lnTo>
                  <a:pt x="60" y="103"/>
                </a:lnTo>
                <a:lnTo>
                  <a:pt x="39" y="86"/>
                </a:lnTo>
                <a:lnTo>
                  <a:pt x="22" y="69"/>
                </a:lnTo>
                <a:lnTo>
                  <a:pt x="9" y="52"/>
                </a:lnTo>
                <a:lnTo>
                  <a:pt x="4" y="39"/>
                </a:lnTo>
                <a:lnTo>
                  <a:pt x="0" y="26"/>
                </a:lnTo>
                <a:lnTo>
                  <a:pt x="4" y="17"/>
                </a:lnTo>
                <a:lnTo>
                  <a:pt x="13" y="13"/>
                </a:lnTo>
                <a:lnTo>
                  <a:pt x="30" y="13"/>
                </a:lnTo>
                <a:lnTo>
                  <a:pt x="65" y="17"/>
                </a:lnTo>
                <a:lnTo>
                  <a:pt x="90" y="17"/>
                </a:lnTo>
                <a:lnTo>
                  <a:pt x="112" y="13"/>
                </a:lnTo>
                <a:lnTo>
                  <a:pt x="134" y="9"/>
                </a:lnTo>
                <a:lnTo>
                  <a:pt x="142" y="0"/>
                </a:lnTo>
                <a:lnTo>
                  <a:pt x="155" y="0"/>
                </a:lnTo>
                <a:lnTo>
                  <a:pt x="181" y="13"/>
                </a:lnTo>
                <a:lnTo>
                  <a:pt x="207" y="34"/>
                </a:lnTo>
                <a:lnTo>
                  <a:pt x="233" y="52"/>
                </a:lnTo>
                <a:lnTo>
                  <a:pt x="250" y="60"/>
                </a:lnTo>
                <a:lnTo>
                  <a:pt x="267" y="73"/>
                </a:lnTo>
                <a:lnTo>
                  <a:pt x="271" y="78"/>
                </a:lnTo>
                <a:lnTo>
                  <a:pt x="267" y="86"/>
                </a:lnTo>
                <a:lnTo>
                  <a:pt x="258" y="90"/>
                </a:lnTo>
                <a:lnTo>
                  <a:pt x="241" y="103"/>
                </a:lnTo>
                <a:lnTo>
                  <a:pt x="228" y="108"/>
                </a:lnTo>
                <a:lnTo>
                  <a:pt x="207" y="116"/>
                </a:lnTo>
                <a:lnTo>
                  <a:pt x="190" y="125"/>
                </a:lnTo>
                <a:lnTo>
                  <a:pt x="172" y="138"/>
                </a:lnTo>
                <a:lnTo>
                  <a:pt x="151" y="138"/>
                </a:lnTo>
                <a:lnTo>
                  <a:pt x="138" y="142"/>
                </a:lnTo>
                <a:lnTo>
                  <a:pt x="134" y="1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7" name="Freeform 60"/>
          <p:cNvSpPr>
            <a:spLocks/>
          </p:cNvSpPr>
          <p:nvPr/>
        </p:nvSpPr>
        <p:spPr bwMode="auto">
          <a:xfrm>
            <a:off x="3253318" y="4373166"/>
            <a:ext cx="182033" cy="60722"/>
          </a:xfrm>
          <a:custGeom>
            <a:avLst/>
            <a:gdLst>
              <a:gd name="T0" fmla="*/ 183972200 w 86"/>
              <a:gd name="T1" fmla="*/ 10080563 h 51"/>
              <a:gd name="T2" fmla="*/ 131048125 w 86"/>
              <a:gd name="T3" fmla="*/ 52922161 h 51"/>
              <a:gd name="T4" fmla="*/ 98286888 w 86"/>
              <a:gd name="T5" fmla="*/ 85684783 h 51"/>
              <a:gd name="T6" fmla="*/ 32762825 w 86"/>
              <a:gd name="T7" fmla="*/ 108365256 h 51"/>
              <a:gd name="T8" fmla="*/ 0 w 86"/>
              <a:gd name="T9" fmla="*/ 118445819 h 51"/>
              <a:gd name="T10" fmla="*/ 22682200 w 86"/>
              <a:gd name="T11" fmla="*/ 128526381 h 51"/>
              <a:gd name="T12" fmla="*/ 65524063 w 86"/>
              <a:gd name="T13" fmla="*/ 128526381 h 51"/>
              <a:gd name="T14" fmla="*/ 141128750 w 86"/>
              <a:gd name="T15" fmla="*/ 85684783 h 51"/>
              <a:gd name="T16" fmla="*/ 216733438 w 86"/>
              <a:gd name="T17" fmla="*/ 0 h 51"/>
              <a:gd name="T18" fmla="*/ 183972200 w 86"/>
              <a:gd name="T19" fmla="*/ 10080563 h 5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6" h="51">
                <a:moveTo>
                  <a:pt x="73" y="4"/>
                </a:moveTo>
                <a:lnTo>
                  <a:pt x="52" y="21"/>
                </a:lnTo>
                <a:lnTo>
                  <a:pt x="39" y="34"/>
                </a:lnTo>
                <a:lnTo>
                  <a:pt x="13" y="43"/>
                </a:lnTo>
                <a:lnTo>
                  <a:pt x="0" y="47"/>
                </a:lnTo>
                <a:lnTo>
                  <a:pt x="9" y="51"/>
                </a:lnTo>
                <a:lnTo>
                  <a:pt x="26" y="51"/>
                </a:lnTo>
                <a:lnTo>
                  <a:pt x="56" y="34"/>
                </a:lnTo>
                <a:lnTo>
                  <a:pt x="86" y="0"/>
                </a:lnTo>
                <a:lnTo>
                  <a:pt x="73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Freeform 61"/>
          <p:cNvSpPr>
            <a:spLocks/>
          </p:cNvSpPr>
          <p:nvPr/>
        </p:nvSpPr>
        <p:spPr bwMode="auto">
          <a:xfrm>
            <a:off x="1521884" y="4439841"/>
            <a:ext cx="355600" cy="804863"/>
          </a:xfrm>
          <a:custGeom>
            <a:avLst/>
            <a:gdLst>
              <a:gd name="T0" fmla="*/ 410786263 w 168"/>
              <a:gd name="T1" fmla="*/ 302418750 h 676"/>
              <a:gd name="T2" fmla="*/ 423386250 w 168"/>
              <a:gd name="T3" fmla="*/ 367942813 h 676"/>
              <a:gd name="T4" fmla="*/ 423386250 w 168"/>
              <a:gd name="T5" fmla="*/ 705643750 h 676"/>
              <a:gd name="T6" fmla="*/ 390625013 w 168"/>
              <a:gd name="T7" fmla="*/ 1161792825 h 676"/>
              <a:gd name="T8" fmla="*/ 390625013 w 168"/>
              <a:gd name="T9" fmla="*/ 1444050325 h 676"/>
              <a:gd name="T10" fmla="*/ 410786263 w 168"/>
              <a:gd name="T11" fmla="*/ 1648182188 h 676"/>
              <a:gd name="T12" fmla="*/ 390625013 w 168"/>
              <a:gd name="T13" fmla="*/ 1703625625 h 676"/>
              <a:gd name="T14" fmla="*/ 367942813 w 168"/>
              <a:gd name="T15" fmla="*/ 1693545000 h 676"/>
              <a:gd name="T16" fmla="*/ 226814063 w 168"/>
              <a:gd name="T17" fmla="*/ 1585179075 h 676"/>
              <a:gd name="T18" fmla="*/ 194052825 w 168"/>
              <a:gd name="T19" fmla="*/ 1562496875 h 676"/>
              <a:gd name="T20" fmla="*/ 173891575 w 168"/>
              <a:gd name="T21" fmla="*/ 1529735638 h 676"/>
              <a:gd name="T22" fmla="*/ 128528763 w 168"/>
              <a:gd name="T23" fmla="*/ 1486892188 h 676"/>
              <a:gd name="T24" fmla="*/ 85685313 w 168"/>
              <a:gd name="T25" fmla="*/ 1444050325 h 676"/>
              <a:gd name="T26" fmla="*/ 52924075 w 168"/>
              <a:gd name="T27" fmla="*/ 1388606888 h 676"/>
              <a:gd name="T28" fmla="*/ 0 w 168"/>
              <a:gd name="T29" fmla="*/ 1333163450 h 676"/>
              <a:gd name="T30" fmla="*/ 0 w 168"/>
              <a:gd name="T31" fmla="*/ 1302921575 h 676"/>
              <a:gd name="T32" fmla="*/ 32762825 w 168"/>
              <a:gd name="T33" fmla="*/ 1270158750 h 676"/>
              <a:gd name="T34" fmla="*/ 42843450 w 168"/>
              <a:gd name="T35" fmla="*/ 1214715313 h 676"/>
              <a:gd name="T36" fmla="*/ 32762825 w 168"/>
              <a:gd name="T37" fmla="*/ 1181954075 h 676"/>
              <a:gd name="T38" fmla="*/ 20161250 w 168"/>
              <a:gd name="T39" fmla="*/ 1139110625 h 676"/>
              <a:gd name="T40" fmla="*/ 20161250 w 168"/>
              <a:gd name="T41" fmla="*/ 1116430013 h 676"/>
              <a:gd name="T42" fmla="*/ 42843450 w 168"/>
              <a:gd name="T43" fmla="*/ 1063505938 h 676"/>
              <a:gd name="T44" fmla="*/ 42843450 w 168"/>
              <a:gd name="T45" fmla="*/ 1030744700 h 676"/>
              <a:gd name="T46" fmla="*/ 10080625 w 168"/>
              <a:gd name="T47" fmla="*/ 965220638 h 676"/>
              <a:gd name="T48" fmla="*/ 10080625 w 168"/>
              <a:gd name="T49" fmla="*/ 932457813 h 676"/>
              <a:gd name="T50" fmla="*/ 32762825 w 168"/>
              <a:gd name="T51" fmla="*/ 899696575 h 676"/>
              <a:gd name="T52" fmla="*/ 52924075 w 168"/>
              <a:gd name="T53" fmla="*/ 866933750 h 676"/>
              <a:gd name="T54" fmla="*/ 52924075 w 168"/>
              <a:gd name="T55" fmla="*/ 801409688 h 676"/>
              <a:gd name="T56" fmla="*/ 32762825 w 168"/>
              <a:gd name="T57" fmla="*/ 758567825 h 676"/>
              <a:gd name="T58" fmla="*/ 52924075 w 168"/>
              <a:gd name="T59" fmla="*/ 705643750 h 676"/>
              <a:gd name="T60" fmla="*/ 65524063 w 168"/>
              <a:gd name="T61" fmla="*/ 693043763 h 676"/>
              <a:gd name="T62" fmla="*/ 52924075 w 168"/>
              <a:gd name="T63" fmla="*/ 640119688 h 676"/>
              <a:gd name="T64" fmla="*/ 20161250 w 168"/>
              <a:gd name="T65" fmla="*/ 584676250 h 676"/>
              <a:gd name="T66" fmla="*/ 10080625 w 168"/>
              <a:gd name="T67" fmla="*/ 551915013 h 676"/>
              <a:gd name="T68" fmla="*/ 20161250 w 168"/>
              <a:gd name="T69" fmla="*/ 519152188 h 676"/>
              <a:gd name="T70" fmla="*/ 65524063 w 168"/>
              <a:gd name="T71" fmla="*/ 486390950 h 676"/>
              <a:gd name="T72" fmla="*/ 52924075 w 168"/>
              <a:gd name="T73" fmla="*/ 466229700 h 676"/>
              <a:gd name="T74" fmla="*/ 20161250 w 168"/>
              <a:gd name="T75" fmla="*/ 378023438 h 676"/>
              <a:gd name="T76" fmla="*/ 0 w 168"/>
              <a:gd name="T77" fmla="*/ 325100950 h 676"/>
              <a:gd name="T78" fmla="*/ 10080625 w 168"/>
              <a:gd name="T79" fmla="*/ 292338125 h 676"/>
              <a:gd name="T80" fmla="*/ 52924075 w 168"/>
              <a:gd name="T81" fmla="*/ 259576888 h 676"/>
              <a:gd name="T82" fmla="*/ 42843450 w 168"/>
              <a:gd name="T83" fmla="*/ 226814063 h 676"/>
              <a:gd name="T84" fmla="*/ 20161250 w 168"/>
              <a:gd name="T85" fmla="*/ 194052825 h 676"/>
              <a:gd name="T86" fmla="*/ 20161250 w 168"/>
              <a:gd name="T87" fmla="*/ 161290000 h 676"/>
              <a:gd name="T88" fmla="*/ 65524063 w 168"/>
              <a:gd name="T89" fmla="*/ 141128750 h 676"/>
              <a:gd name="T90" fmla="*/ 75604688 w 168"/>
              <a:gd name="T91" fmla="*/ 118448138 h 676"/>
              <a:gd name="T92" fmla="*/ 42843450 w 168"/>
              <a:gd name="T93" fmla="*/ 63004700 h 676"/>
              <a:gd name="T94" fmla="*/ 42843450 w 168"/>
              <a:gd name="T95" fmla="*/ 42843450 h 676"/>
              <a:gd name="T96" fmla="*/ 85685313 w 168"/>
              <a:gd name="T97" fmla="*/ 20161250 h 676"/>
              <a:gd name="T98" fmla="*/ 85685313 w 168"/>
              <a:gd name="T99" fmla="*/ 0 h 676"/>
              <a:gd name="T100" fmla="*/ 141128750 w 168"/>
              <a:gd name="T101" fmla="*/ 63004700 h 676"/>
              <a:gd name="T102" fmla="*/ 194052825 w 168"/>
              <a:gd name="T103" fmla="*/ 141128750 h 676"/>
              <a:gd name="T104" fmla="*/ 269657513 w 168"/>
              <a:gd name="T105" fmla="*/ 194052825 h 676"/>
              <a:gd name="T106" fmla="*/ 325100950 w 168"/>
              <a:gd name="T107" fmla="*/ 249496263 h 676"/>
              <a:gd name="T108" fmla="*/ 390625013 w 168"/>
              <a:gd name="T109" fmla="*/ 282257500 h 676"/>
              <a:gd name="T110" fmla="*/ 410786263 w 168"/>
              <a:gd name="T111" fmla="*/ 302418750 h 67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68" h="676">
                <a:moveTo>
                  <a:pt x="163" y="120"/>
                </a:moveTo>
                <a:lnTo>
                  <a:pt x="168" y="146"/>
                </a:lnTo>
                <a:lnTo>
                  <a:pt x="168" y="280"/>
                </a:lnTo>
                <a:lnTo>
                  <a:pt x="155" y="461"/>
                </a:lnTo>
                <a:lnTo>
                  <a:pt x="155" y="573"/>
                </a:lnTo>
                <a:lnTo>
                  <a:pt x="163" y="654"/>
                </a:lnTo>
                <a:lnTo>
                  <a:pt x="155" y="676"/>
                </a:lnTo>
                <a:lnTo>
                  <a:pt x="146" y="672"/>
                </a:lnTo>
                <a:lnTo>
                  <a:pt x="90" y="629"/>
                </a:lnTo>
                <a:lnTo>
                  <a:pt x="77" y="620"/>
                </a:lnTo>
                <a:lnTo>
                  <a:pt x="69" y="607"/>
                </a:lnTo>
                <a:lnTo>
                  <a:pt x="51" y="590"/>
                </a:lnTo>
                <a:lnTo>
                  <a:pt x="34" y="573"/>
                </a:lnTo>
                <a:lnTo>
                  <a:pt x="21" y="551"/>
                </a:lnTo>
                <a:lnTo>
                  <a:pt x="0" y="529"/>
                </a:lnTo>
                <a:lnTo>
                  <a:pt x="0" y="517"/>
                </a:lnTo>
                <a:lnTo>
                  <a:pt x="13" y="504"/>
                </a:lnTo>
                <a:lnTo>
                  <a:pt x="17" y="482"/>
                </a:lnTo>
                <a:lnTo>
                  <a:pt x="13" y="469"/>
                </a:lnTo>
                <a:lnTo>
                  <a:pt x="8" y="452"/>
                </a:lnTo>
                <a:lnTo>
                  <a:pt x="8" y="443"/>
                </a:lnTo>
                <a:lnTo>
                  <a:pt x="17" y="422"/>
                </a:lnTo>
                <a:lnTo>
                  <a:pt x="17" y="409"/>
                </a:lnTo>
                <a:lnTo>
                  <a:pt x="4" y="383"/>
                </a:lnTo>
                <a:lnTo>
                  <a:pt x="4" y="370"/>
                </a:lnTo>
                <a:lnTo>
                  <a:pt x="13" y="357"/>
                </a:lnTo>
                <a:lnTo>
                  <a:pt x="21" y="344"/>
                </a:lnTo>
                <a:lnTo>
                  <a:pt x="21" y="318"/>
                </a:lnTo>
                <a:lnTo>
                  <a:pt x="13" y="301"/>
                </a:lnTo>
                <a:lnTo>
                  <a:pt x="21" y="280"/>
                </a:lnTo>
                <a:lnTo>
                  <a:pt x="26" y="275"/>
                </a:lnTo>
                <a:lnTo>
                  <a:pt x="21" y="254"/>
                </a:lnTo>
                <a:lnTo>
                  <a:pt x="8" y="232"/>
                </a:lnTo>
                <a:lnTo>
                  <a:pt x="4" y="219"/>
                </a:lnTo>
                <a:lnTo>
                  <a:pt x="8" y="206"/>
                </a:lnTo>
                <a:lnTo>
                  <a:pt x="26" y="193"/>
                </a:lnTo>
                <a:lnTo>
                  <a:pt x="21" y="185"/>
                </a:lnTo>
                <a:lnTo>
                  <a:pt x="8" y="150"/>
                </a:lnTo>
                <a:lnTo>
                  <a:pt x="0" y="129"/>
                </a:lnTo>
                <a:lnTo>
                  <a:pt x="4" y="116"/>
                </a:lnTo>
                <a:lnTo>
                  <a:pt x="21" y="103"/>
                </a:lnTo>
                <a:lnTo>
                  <a:pt x="17" y="90"/>
                </a:lnTo>
                <a:lnTo>
                  <a:pt x="8" y="77"/>
                </a:lnTo>
                <a:lnTo>
                  <a:pt x="8" y="64"/>
                </a:lnTo>
                <a:lnTo>
                  <a:pt x="26" y="56"/>
                </a:lnTo>
                <a:lnTo>
                  <a:pt x="30" y="47"/>
                </a:lnTo>
                <a:lnTo>
                  <a:pt x="17" y="25"/>
                </a:lnTo>
                <a:lnTo>
                  <a:pt x="17" y="17"/>
                </a:lnTo>
                <a:lnTo>
                  <a:pt x="34" y="8"/>
                </a:lnTo>
                <a:lnTo>
                  <a:pt x="34" y="0"/>
                </a:lnTo>
                <a:lnTo>
                  <a:pt x="56" y="25"/>
                </a:lnTo>
                <a:lnTo>
                  <a:pt x="77" y="56"/>
                </a:lnTo>
                <a:lnTo>
                  <a:pt x="107" y="77"/>
                </a:lnTo>
                <a:lnTo>
                  <a:pt x="129" y="99"/>
                </a:lnTo>
                <a:lnTo>
                  <a:pt x="155" y="112"/>
                </a:lnTo>
                <a:lnTo>
                  <a:pt x="163" y="12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9" name="Freeform 62"/>
          <p:cNvSpPr>
            <a:spLocks/>
          </p:cNvSpPr>
          <p:nvPr/>
        </p:nvSpPr>
        <p:spPr bwMode="auto">
          <a:xfrm>
            <a:off x="1511300" y="4449366"/>
            <a:ext cx="101600" cy="615553"/>
          </a:xfrm>
          <a:custGeom>
            <a:avLst/>
            <a:gdLst>
              <a:gd name="T0" fmla="*/ 78125638 w 48"/>
              <a:gd name="T1" fmla="*/ 42841836 h 517"/>
              <a:gd name="T2" fmla="*/ 120967500 w 48"/>
              <a:gd name="T3" fmla="*/ 88204621 h 517"/>
              <a:gd name="T4" fmla="*/ 98286888 w 48"/>
              <a:gd name="T5" fmla="*/ 131048045 h 517"/>
              <a:gd name="T6" fmla="*/ 45362813 w 48"/>
              <a:gd name="T7" fmla="*/ 153728644 h 517"/>
              <a:gd name="T8" fmla="*/ 65524063 w 48"/>
              <a:gd name="T9" fmla="*/ 183970500 h 517"/>
              <a:gd name="T10" fmla="*/ 88206263 w 48"/>
              <a:gd name="T11" fmla="*/ 239413904 h 517"/>
              <a:gd name="T12" fmla="*/ 55443438 w 48"/>
              <a:gd name="T13" fmla="*/ 262096090 h 517"/>
              <a:gd name="T14" fmla="*/ 32762825 w 48"/>
              <a:gd name="T15" fmla="*/ 304937927 h 517"/>
              <a:gd name="T16" fmla="*/ 55443438 w 48"/>
              <a:gd name="T17" fmla="*/ 370461949 h 517"/>
              <a:gd name="T18" fmla="*/ 88206263 w 48"/>
              <a:gd name="T19" fmla="*/ 423385992 h 517"/>
              <a:gd name="T20" fmla="*/ 78125638 w 48"/>
              <a:gd name="T21" fmla="*/ 478829396 h 517"/>
              <a:gd name="T22" fmla="*/ 45362813 w 48"/>
              <a:gd name="T23" fmla="*/ 521671232 h 517"/>
              <a:gd name="T24" fmla="*/ 88206263 w 48"/>
              <a:gd name="T25" fmla="*/ 619958060 h 517"/>
              <a:gd name="T26" fmla="*/ 98286888 w 48"/>
              <a:gd name="T27" fmla="*/ 672880515 h 517"/>
              <a:gd name="T28" fmla="*/ 65524063 w 48"/>
              <a:gd name="T29" fmla="*/ 718243300 h 517"/>
              <a:gd name="T30" fmla="*/ 78125638 w 48"/>
              <a:gd name="T31" fmla="*/ 781247962 h 517"/>
              <a:gd name="T32" fmla="*/ 98286888 w 48"/>
              <a:gd name="T33" fmla="*/ 846771984 h 517"/>
              <a:gd name="T34" fmla="*/ 78125638 w 48"/>
              <a:gd name="T35" fmla="*/ 879533202 h 517"/>
              <a:gd name="T36" fmla="*/ 32762825 w 48"/>
              <a:gd name="T37" fmla="*/ 922376626 h 517"/>
              <a:gd name="T38" fmla="*/ 78125638 w 48"/>
              <a:gd name="T39" fmla="*/ 1010581247 h 517"/>
              <a:gd name="T40" fmla="*/ 88206263 w 48"/>
              <a:gd name="T41" fmla="*/ 1063505290 h 517"/>
              <a:gd name="T42" fmla="*/ 55443438 w 48"/>
              <a:gd name="T43" fmla="*/ 1076105269 h 517"/>
              <a:gd name="T44" fmla="*/ 65524063 w 48"/>
              <a:gd name="T45" fmla="*/ 1161790530 h 517"/>
              <a:gd name="T46" fmla="*/ 78125638 w 48"/>
              <a:gd name="T47" fmla="*/ 1204633954 h 517"/>
              <a:gd name="T48" fmla="*/ 55443438 w 48"/>
              <a:gd name="T49" fmla="*/ 1260077357 h 517"/>
              <a:gd name="T50" fmla="*/ 0 w 48"/>
              <a:gd name="T51" fmla="*/ 1292838575 h 517"/>
              <a:gd name="T52" fmla="*/ 45362813 w 48"/>
              <a:gd name="T53" fmla="*/ 1194553335 h 517"/>
              <a:gd name="T54" fmla="*/ 22682200 w 48"/>
              <a:gd name="T55" fmla="*/ 1129029312 h 517"/>
              <a:gd name="T56" fmla="*/ 22682200 w 48"/>
              <a:gd name="T57" fmla="*/ 1063505290 h 517"/>
              <a:gd name="T58" fmla="*/ 45362813 w 48"/>
              <a:gd name="T59" fmla="*/ 1030742485 h 517"/>
              <a:gd name="T60" fmla="*/ 12601575 w 48"/>
              <a:gd name="T61" fmla="*/ 955137843 h 517"/>
              <a:gd name="T62" fmla="*/ 12601575 w 48"/>
              <a:gd name="T63" fmla="*/ 869452583 h 517"/>
              <a:gd name="T64" fmla="*/ 55443438 w 48"/>
              <a:gd name="T65" fmla="*/ 836691365 h 517"/>
              <a:gd name="T66" fmla="*/ 45362813 w 48"/>
              <a:gd name="T67" fmla="*/ 781247962 h 517"/>
              <a:gd name="T68" fmla="*/ 32762825 w 48"/>
              <a:gd name="T69" fmla="*/ 705643320 h 517"/>
              <a:gd name="T70" fmla="*/ 65524063 w 48"/>
              <a:gd name="T71" fmla="*/ 662799896 h 517"/>
              <a:gd name="T72" fmla="*/ 45362813 w 48"/>
              <a:gd name="T73" fmla="*/ 619958060 h 517"/>
              <a:gd name="T74" fmla="*/ 12601575 w 48"/>
              <a:gd name="T75" fmla="*/ 544353418 h 517"/>
              <a:gd name="T76" fmla="*/ 12601575 w 48"/>
              <a:gd name="T77" fmla="*/ 488910015 h 517"/>
              <a:gd name="T78" fmla="*/ 55443438 w 48"/>
              <a:gd name="T79" fmla="*/ 446066591 h 517"/>
              <a:gd name="T80" fmla="*/ 12601575 w 48"/>
              <a:gd name="T81" fmla="*/ 347781351 h 517"/>
              <a:gd name="T82" fmla="*/ 0 w 48"/>
              <a:gd name="T83" fmla="*/ 294857308 h 517"/>
              <a:gd name="T84" fmla="*/ 32762825 w 48"/>
              <a:gd name="T85" fmla="*/ 249494523 h 517"/>
              <a:gd name="T86" fmla="*/ 45362813 w 48"/>
              <a:gd name="T87" fmla="*/ 216733305 h 517"/>
              <a:gd name="T88" fmla="*/ 12601575 w 48"/>
              <a:gd name="T89" fmla="*/ 173889882 h 517"/>
              <a:gd name="T90" fmla="*/ 22682200 w 48"/>
              <a:gd name="T91" fmla="*/ 131048045 h 517"/>
              <a:gd name="T92" fmla="*/ 65524063 w 48"/>
              <a:gd name="T93" fmla="*/ 98285240 h 517"/>
              <a:gd name="T94" fmla="*/ 65524063 w 48"/>
              <a:gd name="T95" fmla="*/ 65524023 h 517"/>
              <a:gd name="T96" fmla="*/ 45362813 w 48"/>
              <a:gd name="T97" fmla="*/ 22680599 h 51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48" h="517">
                <a:moveTo>
                  <a:pt x="22" y="0"/>
                </a:moveTo>
                <a:lnTo>
                  <a:pt x="31" y="17"/>
                </a:lnTo>
                <a:lnTo>
                  <a:pt x="39" y="30"/>
                </a:lnTo>
                <a:lnTo>
                  <a:pt x="48" y="35"/>
                </a:lnTo>
                <a:lnTo>
                  <a:pt x="44" y="43"/>
                </a:lnTo>
                <a:lnTo>
                  <a:pt x="39" y="52"/>
                </a:lnTo>
                <a:lnTo>
                  <a:pt x="26" y="52"/>
                </a:lnTo>
                <a:lnTo>
                  <a:pt x="18" y="61"/>
                </a:lnTo>
                <a:lnTo>
                  <a:pt x="18" y="69"/>
                </a:lnTo>
                <a:lnTo>
                  <a:pt x="26" y="73"/>
                </a:lnTo>
                <a:lnTo>
                  <a:pt x="35" y="86"/>
                </a:lnTo>
                <a:lnTo>
                  <a:pt x="35" y="95"/>
                </a:lnTo>
                <a:lnTo>
                  <a:pt x="31" y="99"/>
                </a:lnTo>
                <a:lnTo>
                  <a:pt x="22" y="104"/>
                </a:lnTo>
                <a:lnTo>
                  <a:pt x="13" y="112"/>
                </a:lnTo>
                <a:lnTo>
                  <a:pt x="13" y="121"/>
                </a:lnTo>
                <a:lnTo>
                  <a:pt x="18" y="129"/>
                </a:lnTo>
                <a:lnTo>
                  <a:pt x="22" y="147"/>
                </a:lnTo>
                <a:lnTo>
                  <a:pt x="31" y="160"/>
                </a:lnTo>
                <a:lnTo>
                  <a:pt x="35" y="168"/>
                </a:lnTo>
                <a:lnTo>
                  <a:pt x="35" y="181"/>
                </a:lnTo>
                <a:lnTo>
                  <a:pt x="31" y="190"/>
                </a:lnTo>
                <a:lnTo>
                  <a:pt x="22" y="198"/>
                </a:lnTo>
                <a:lnTo>
                  <a:pt x="18" y="207"/>
                </a:lnTo>
                <a:lnTo>
                  <a:pt x="18" y="220"/>
                </a:lnTo>
                <a:lnTo>
                  <a:pt x="35" y="246"/>
                </a:lnTo>
                <a:lnTo>
                  <a:pt x="39" y="254"/>
                </a:lnTo>
                <a:lnTo>
                  <a:pt x="39" y="267"/>
                </a:lnTo>
                <a:lnTo>
                  <a:pt x="35" y="276"/>
                </a:lnTo>
                <a:lnTo>
                  <a:pt x="26" y="285"/>
                </a:lnTo>
                <a:lnTo>
                  <a:pt x="26" y="297"/>
                </a:lnTo>
                <a:lnTo>
                  <a:pt x="31" y="310"/>
                </a:lnTo>
                <a:lnTo>
                  <a:pt x="35" y="328"/>
                </a:lnTo>
                <a:lnTo>
                  <a:pt x="39" y="336"/>
                </a:lnTo>
                <a:lnTo>
                  <a:pt x="35" y="345"/>
                </a:lnTo>
                <a:lnTo>
                  <a:pt x="31" y="349"/>
                </a:lnTo>
                <a:lnTo>
                  <a:pt x="18" y="358"/>
                </a:lnTo>
                <a:lnTo>
                  <a:pt x="13" y="366"/>
                </a:lnTo>
                <a:lnTo>
                  <a:pt x="18" y="384"/>
                </a:lnTo>
                <a:lnTo>
                  <a:pt x="31" y="401"/>
                </a:lnTo>
                <a:lnTo>
                  <a:pt x="35" y="414"/>
                </a:lnTo>
                <a:lnTo>
                  <a:pt x="35" y="422"/>
                </a:lnTo>
                <a:lnTo>
                  <a:pt x="31" y="427"/>
                </a:lnTo>
                <a:lnTo>
                  <a:pt x="22" y="427"/>
                </a:lnTo>
                <a:lnTo>
                  <a:pt x="18" y="448"/>
                </a:lnTo>
                <a:lnTo>
                  <a:pt x="26" y="461"/>
                </a:lnTo>
                <a:lnTo>
                  <a:pt x="31" y="470"/>
                </a:lnTo>
                <a:lnTo>
                  <a:pt x="31" y="478"/>
                </a:lnTo>
                <a:lnTo>
                  <a:pt x="31" y="487"/>
                </a:lnTo>
                <a:lnTo>
                  <a:pt x="22" y="500"/>
                </a:lnTo>
                <a:lnTo>
                  <a:pt x="9" y="517"/>
                </a:lnTo>
                <a:lnTo>
                  <a:pt x="0" y="513"/>
                </a:lnTo>
                <a:lnTo>
                  <a:pt x="5" y="496"/>
                </a:lnTo>
                <a:lnTo>
                  <a:pt x="18" y="474"/>
                </a:lnTo>
                <a:lnTo>
                  <a:pt x="13" y="461"/>
                </a:lnTo>
                <a:lnTo>
                  <a:pt x="9" y="448"/>
                </a:lnTo>
                <a:lnTo>
                  <a:pt x="5" y="435"/>
                </a:lnTo>
                <a:lnTo>
                  <a:pt x="9" y="422"/>
                </a:lnTo>
                <a:lnTo>
                  <a:pt x="18" y="418"/>
                </a:lnTo>
                <a:lnTo>
                  <a:pt x="18" y="409"/>
                </a:lnTo>
                <a:lnTo>
                  <a:pt x="9" y="392"/>
                </a:lnTo>
                <a:lnTo>
                  <a:pt x="5" y="379"/>
                </a:lnTo>
                <a:lnTo>
                  <a:pt x="0" y="362"/>
                </a:lnTo>
                <a:lnTo>
                  <a:pt x="5" y="345"/>
                </a:lnTo>
                <a:lnTo>
                  <a:pt x="18" y="341"/>
                </a:lnTo>
                <a:lnTo>
                  <a:pt x="22" y="332"/>
                </a:lnTo>
                <a:lnTo>
                  <a:pt x="18" y="319"/>
                </a:lnTo>
                <a:lnTo>
                  <a:pt x="18" y="310"/>
                </a:lnTo>
                <a:lnTo>
                  <a:pt x="13" y="293"/>
                </a:lnTo>
                <a:lnTo>
                  <a:pt x="13" y="280"/>
                </a:lnTo>
                <a:lnTo>
                  <a:pt x="18" y="276"/>
                </a:lnTo>
                <a:lnTo>
                  <a:pt x="26" y="263"/>
                </a:lnTo>
                <a:lnTo>
                  <a:pt x="26" y="259"/>
                </a:lnTo>
                <a:lnTo>
                  <a:pt x="18" y="246"/>
                </a:lnTo>
                <a:lnTo>
                  <a:pt x="9" y="229"/>
                </a:lnTo>
                <a:lnTo>
                  <a:pt x="5" y="216"/>
                </a:lnTo>
                <a:lnTo>
                  <a:pt x="5" y="203"/>
                </a:lnTo>
                <a:lnTo>
                  <a:pt x="5" y="194"/>
                </a:lnTo>
                <a:lnTo>
                  <a:pt x="13" y="185"/>
                </a:lnTo>
                <a:lnTo>
                  <a:pt x="22" y="177"/>
                </a:lnTo>
                <a:lnTo>
                  <a:pt x="22" y="173"/>
                </a:lnTo>
                <a:lnTo>
                  <a:pt x="5" y="138"/>
                </a:lnTo>
                <a:lnTo>
                  <a:pt x="0" y="129"/>
                </a:lnTo>
                <a:lnTo>
                  <a:pt x="0" y="117"/>
                </a:lnTo>
                <a:lnTo>
                  <a:pt x="5" y="108"/>
                </a:lnTo>
                <a:lnTo>
                  <a:pt x="13" y="99"/>
                </a:lnTo>
                <a:lnTo>
                  <a:pt x="18" y="95"/>
                </a:lnTo>
                <a:lnTo>
                  <a:pt x="18" y="86"/>
                </a:lnTo>
                <a:lnTo>
                  <a:pt x="13" y="78"/>
                </a:lnTo>
                <a:lnTo>
                  <a:pt x="5" y="69"/>
                </a:lnTo>
                <a:lnTo>
                  <a:pt x="5" y="61"/>
                </a:lnTo>
                <a:lnTo>
                  <a:pt x="9" y="52"/>
                </a:lnTo>
                <a:lnTo>
                  <a:pt x="18" y="43"/>
                </a:lnTo>
                <a:lnTo>
                  <a:pt x="26" y="39"/>
                </a:lnTo>
                <a:lnTo>
                  <a:pt x="31" y="35"/>
                </a:lnTo>
                <a:lnTo>
                  <a:pt x="26" y="26"/>
                </a:lnTo>
                <a:lnTo>
                  <a:pt x="22" y="17"/>
                </a:lnTo>
                <a:lnTo>
                  <a:pt x="18" y="9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0" name="Freeform 63"/>
          <p:cNvSpPr>
            <a:spLocks/>
          </p:cNvSpPr>
          <p:nvPr/>
        </p:nvSpPr>
        <p:spPr bwMode="auto">
          <a:xfrm>
            <a:off x="1786468" y="4598194"/>
            <a:ext cx="91017" cy="497681"/>
          </a:xfrm>
          <a:custGeom>
            <a:avLst/>
            <a:gdLst>
              <a:gd name="T0" fmla="*/ 95766639 w 43"/>
              <a:gd name="T1" fmla="*/ 32762825 h 418"/>
              <a:gd name="T2" fmla="*/ 108368306 w 43"/>
              <a:gd name="T3" fmla="*/ 108367513 h 418"/>
              <a:gd name="T4" fmla="*/ 52924463 w 43"/>
              <a:gd name="T5" fmla="*/ 131048125 h 418"/>
              <a:gd name="T6" fmla="*/ 75605241 w 43"/>
              <a:gd name="T7" fmla="*/ 216733438 h 418"/>
              <a:gd name="T8" fmla="*/ 95766639 w 43"/>
              <a:gd name="T9" fmla="*/ 292338125 h 418"/>
              <a:gd name="T10" fmla="*/ 65524542 w 43"/>
              <a:gd name="T11" fmla="*/ 337700938 h 418"/>
              <a:gd name="T12" fmla="*/ 75605241 w 43"/>
              <a:gd name="T13" fmla="*/ 403225000 h 418"/>
              <a:gd name="T14" fmla="*/ 95766639 w 43"/>
              <a:gd name="T15" fmla="*/ 466229700 h 418"/>
              <a:gd name="T16" fmla="*/ 75605241 w 43"/>
              <a:gd name="T17" fmla="*/ 521673138 h 418"/>
              <a:gd name="T18" fmla="*/ 52924463 w 43"/>
              <a:gd name="T19" fmla="*/ 564515000 h 418"/>
              <a:gd name="T20" fmla="*/ 85685940 w 43"/>
              <a:gd name="T21" fmla="*/ 662801888 h 418"/>
              <a:gd name="T22" fmla="*/ 95766639 w 43"/>
              <a:gd name="T23" fmla="*/ 715724375 h 418"/>
              <a:gd name="T24" fmla="*/ 42843764 w 43"/>
              <a:gd name="T25" fmla="*/ 761087188 h 418"/>
              <a:gd name="T26" fmla="*/ 52924463 w 43"/>
              <a:gd name="T27" fmla="*/ 856853125 h 418"/>
              <a:gd name="T28" fmla="*/ 65524542 w 43"/>
              <a:gd name="T29" fmla="*/ 934978763 h 418"/>
              <a:gd name="T30" fmla="*/ 42843764 w 43"/>
              <a:gd name="T31" fmla="*/ 977820625 h 418"/>
              <a:gd name="T32" fmla="*/ 20161398 w 43"/>
              <a:gd name="T33" fmla="*/ 1043344688 h 418"/>
              <a:gd name="T34" fmla="*/ 10080699 w 43"/>
              <a:gd name="T35" fmla="*/ 1020664075 h 418"/>
              <a:gd name="T36" fmla="*/ 42843764 w 43"/>
              <a:gd name="T37" fmla="*/ 945059388 h 418"/>
              <a:gd name="T38" fmla="*/ 20161398 w 43"/>
              <a:gd name="T39" fmla="*/ 836691875 h 418"/>
              <a:gd name="T40" fmla="*/ 20161398 w 43"/>
              <a:gd name="T41" fmla="*/ 761087188 h 418"/>
              <a:gd name="T42" fmla="*/ 52924463 w 43"/>
              <a:gd name="T43" fmla="*/ 705643750 h 418"/>
              <a:gd name="T44" fmla="*/ 20161398 w 43"/>
              <a:gd name="T45" fmla="*/ 619958438 h 418"/>
              <a:gd name="T46" fmla="*/ 20161398 w 43"/>
              <a:gd name="T47" fmla="*/ 554434375 h 418"/>
              <a:gd name="T48" fmla="*/ 42843764 w 43"/>
              <a:gd name="T49" fmla="*/ 488910313 h 418"/>
              <a:gd name="T50" fmla="*/ 65524542 w 43"/>
              <a:gd name="T51" fmla="*/ 446068450 h 418"/>
              <a:gd name="T52" fmla="*/ 32763065 w 43"/>
              <a:gd name="T53" fmla="*/ 380544388 h 418"/>
              <a:gd name="T54" fmla="*/ 42843764 w 43"/>
              <a:gd name="T55" fmla="*/ 315020325 h 418"/>
              <a:gd name="T56" fmla="*/ 52924463 w 43"/>
              <a:gd name="T57" fmla="*/ 272176875 h 418"/>
              <a:gd name="T58" fmla="*/ 32763065 w 43"/>
              <a:gd name="T59" fmla="*/ 206652813 h 418"/>
              <a:gd name="T60" fmla="*/ 32763065 w 43"/>
              <a:gd name="T61" fmla="*/ 131048125 h 418"/>
              <a:gd name="T62" fmla="*/ 65524542 w 43"/>
              <a:gd name="T63" fmla="*/ 88206263 h 418"/>
              <a:gd name="T64" fmla="*/ 65524542 w 43"/>
              <a:gd name="T65" fmla="*/ 32762825 h 418"/>
              <a:gd name="T66" fmla="*/ 85685940 w 43"/>
              <a:gd name="T67" fmla="*/ 0 h 41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3" h="418">
                <a:moveTo>
                  <a:pt x="34" y="0"/>
                </a:moveTo>
                <a:lnTo>
                  <a:pt x="38" y="13"/>
                </a:lnTo>
                <a:lnTo>
                  <a:pt x="43" y="35"/>
                </a:lnTo>
                <a:lnTo>
                  <a:pt x="43" y="43"/>
                </a:lnTo>
                <a:lnTo>
                  <a:pt x="30" y="48"/>
                </a:lnTo>
                <a:lnTo>
                  <a:pt x="21" y="52"/>
                </a:lnTo>
                <a:lnTo>
                  <a:pt x="21" y="69"/>
                </a:lnTo>
                <a:lnTo>
                  <a:pt x="30" y="86"/>
                </a:lnTo>
                <a:lnTo>
                  <a:pt x="34" y="95"/>
                </a:lnTo>
                <a:lnTo>
                  <a:pt x="38" y="116"/>
                </a:lnTo>
                <a:lnTo>
                  <a:pt x="34" y="125"/>
                </a:lnTo>
                <a:lnTo>
                  <a:pt x="26" y="134"/>
                </a:lnTo>
                <a:lnTo>
                  <a:pt x="26" y="147"/>
                </a:lnTo>
                <a:lnTo>
                  <a:pt x="30" y="160"/>
                </a:lnTo>
                <a:lnTo>
                  <a:pt x="34" y="168"/>
                </a:lnTo>
                <a:lnTo>
                  <a:pt x="38" y="185"/>
                </a:lnTo>
                <a:lnTo>
                  <a:pt x="38" y="194"/>
                </a:lnTo>
                <a:lnTo>
                  <a:pt x="30" y="207"/>
                </a:lnTo>
                <a:lnTo>
                  <a:pt x="21" y="216"/>
                </a:lnTo>
                <a:lnTo>
                  <a:pt x="21" y="224"/>
                </a:lnTo>
                <a:lnTo>
                  <a:pt x="26" y="250"/>
                </a:lnTo>
                <a:lnTo>
                  <a:pt x="34" y="263"/>
                </a:lnTo>
                <a:lnTo>
                  <a:pt x="38" y="272"/>
                </a:lnTo>
                <a:lnTo>
                  <a:pt x="38" y="284"/>
                </a:lnTo>
                <a:lnTo>
                  <a:pt x="21" y="293"/>
                </a:lnTo>
                <a:lnTo>
                  <a:pt x="17" y="302"/>
                </a:lnTo>
                <a:lnTo>
                  <a:pt x="13" y="319"/>
                </a:lnTo>
                <a:lnTo>
                  <a:pt x="21" y="340"/>
                </a:lnTo>
                <a:lnTo>
                  <a:pt x="26" y="362"/>
                </a:lnTo>
                <a:lnTo>
                  <a:pt x="26" y="371"/>
                </a:lnTo>
                <a:lnTo>
                  <a:pt x="26" y="388"/>
                </a:lnTo>
                <a:lnTo>
                  <a:pt x="17" y="388"/>
                </a:lnTo>
                <a:lnTo>
                  <a:pt x="8" y="401"/>
                </a:lnTo>
                <a:lnTo>
                  <a:pt x="8" y="414"/>
                </a:lnTo>
                <a:lnTo>
                  <a:pt x="0" y="418"/>
                </a:lnTo>
                <a:lnTo>
                  <a:pt x="4" y="405"/>
                </a:lnTo>
                <a:lnTo>
                  <a:pt x="13" y="388"/>
                </a:lnTo>
                <a:lnTo>
                  <a:pt x="17" y="375"/>
                </a:lnTo>
                <a:lnTo>
                  <a:pt x="17" y="353"/>
                </a:lnTo>
                <a:lnTo>
                  <a:pt x="8" y="332"/>
                </a:lnTo>
                <a:lnTo>
                  <a:pt x="8" y="315"/>
                </a:lnTo>
                <a:lnTo>
                  <a:pt x="8" y="302"/>
                </a:lnTo>
                <a:lnTo>
                  <a:pt x="17" y="289"/>
                </a:lnTo>
                <a:lnTo>
                  <a:pt x="21" y="280"/>
                </a:lnTo>
                <a:lnTo>
                  <a:pt x="17" y="263"/>
                </a:lnTo>
                <a:lnTo>
                  <a:pt x="8" y="246"/>
                </a:lnTo>
                <a:lnTo>
                  <a:pt x="8" y="237"/>
                </a:lnTo>
                <a:lnTo>
                  <a:pt x="8" y="220"/>
                </a:lnTo>
                <a:lnTo>
                  <a:pt x="13" y="207"/>
                </a:lnTo>
                <a:lnTo>
                  <a:pt x="17" y="194"/>
                </a:lnTo>
                <a:lnTo>
                  <a:pt x="26" y="185"/>
                </a:lnTo>
                <a:lnTo>
                  <a:pt x="26" y="177"/>
                </a:lnTo>
                <a:lnTo>
                  <a:pt x="17" y="168"/>
                </a:lnTo>
                <a:lnTo>
                  <a:pt x="13" y="151"/>
                </a:lnTo>
                <a:lnTo>
                  <a:pt x="13" y="138"/>
                </a:lnTo>
                <a:lnTo>
                  <a:pt x="17" y="125"/>
                </a:lnTo>
                <a:lnTo>
                  <a:pt x="21" y="116"/>
                </a:lnTo>
                <a:lnTo>
                  <a:pt x="21" y="108"/>
                </a:lnTo>
                <a:lnTo>
                  <a:pt x="21" y="95"/>
                </a:lnTo>
                <a:lnTo>
                  <a:pt x="13" y="82"/>
                </a:lnTo>
                <a:lnTo>
                  <a:pt x="8" y="69"/>
                </a:lnTo>
                <a:lnTo>
                  <a:pt x="13" y="52"/>
                </a:lnTo>
                <a:lnTo>
                  <a:pt x="17" y="43"/>
                </a:lnTo>
                <a:lnTo>
                  <a:pt x="26" y="35"/>
                </a:lnTo>
                <a:lnTo>
                  <a:pt x="30" y="22"/>
                </a:lnTo>
                <a:lnTo>
                  <a:pt x="26" y="13"/>
                </a:lnTo>
                <a:lnTo>
                  <a:pt x="26" y="4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1" name="Freeform 64"/>
          <p:cNvSpPr>
            <a:spLocks/>
          </p:cNvSpPr>
          <p:nvPr/>
        </p:nvSpPr>
        <p:spPr bwMode="auto">
          <a:xfrm>
            <a:off x="1629834" y="4536282"/>
            <a:ext cx="220133" cy="108347"/>
          </a:xfrm>
          <a:custGeom>
            <a:avLst/>
            <a:gdLst>
              <a:gd name="T0" fmla="*/ 262096250 w 104"/>
              <a:gd name="T1" fmla="*/ 186492208 h 91"/>
              <a:gd name="T2" fmla="*/ 186491563 w 104"/>
              <a:gd name="T3" fmla="*/ 120967919 h 91"/>
              <a:gd name="T4" fmla="*/ 120967500 w 104"/>
              <a:gd name="T5" fmla="*/ 65524289 h 91"/>
              <a:gd name="T6" fmla="*/ 55443438 w 104"/>
              <a:gd name="T7" fmla="*/ 0 h 91"/>
              <a:gd name="T8" fmla="*/ 0 w 104"/>
              <a:gd name="T9" fmla="*/ 0 h 91"/>
              <a:gd name="T10" fmla="*/ 131048125 w 104"/>
              <a:gd name="T11" fmla="*/ 98287228 h 91"/>
              <a:gd name="T12" fmla="*/ 196572188 w 104"/>
              <a:gd name="T13" fmla="*/ 163811517 h 91"/>
              <a:gd name="T14" fmla="*/ 252015625 w 104"/>
              <a:gd name="T15" fmla="*/ 229335806 h 91"/>
              <a:gd name="T16" fmla="*/ 262096250 w 104"/>
              <a:gd name="T17" fmla="*/ 186492208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4" h="91">
                <a:moveTo>
                  <a:pt x="104" y="74"/>
                </a:moveTo>
                <a:lnTo>
                  <a:pt x="74" y="48"/>
                </a:lnTo>
                <a:lnTo>
                  <a:pt x="48" y="26"/>
                </a:lnTo>
                <a:lnTo>
                  <a:pt x="22" y="0"/>
                </a:lnTo>
                <a:lnTo>
                  <a:pt x="0" y="0"/>
                </a:lnTo>
                <a:lnTo>
                  <a:pt x="52" y="39"/>
                </a:lnTo>
                <a:lnTo>
                  <a:pt x="78" y="65"/>
                </a:lnTo>
                <a:lnTo>
                  <a:pt x="100" y="91"/>
                </a:lnTo>
                <a:lnTo>
                  <a:pt x="104" y="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2" name="Freeform 65"/>
          <p:cNvSpPr>
            <a:spLocks/>
          </p:cNvSpPr>
          <p:nvPr/>
        </p:nvSpPr>
        <p:spPr bwMode="auto">
          <a:xfrm>
            <a:off x="1629834" y="4602957"/>
            <a:ext cx="192617" cy="88106"/>
          </a:xfrm>
          <a:custGeom>
            <a:avLst/>
            <a:gdLst>
              <a:gd name="T0" fmla="*/ 229335806 w 91"/>
              <a:gd name="T1" fmla="*/ 110886875 h 74"/>
              <a:gd name="T2" fmla="*/ 163811517 w 91"/>
              <a:gd name="T3" fmla="*/ 88206263 h 74"/>
              <a:gd name="T4" fmla="*/ 120967919 w 91"/>
              <a:gd name="T5" fmla="*/ 55443438 h 74"/>
              <a:gd name="T6" fmla="*/ 45362970 w 91"/>
              <a:gd name="T7" fmla="*/ 0 h 74"/>
              <a:gd name="T8" fmla="*/ 0 w 91"/>
              <a:gd name="T9" fmla="*/ 0 h 74"/>
              <a:gd name="T10" fmla="*/ 98287228 w 91"/>
              <a:gd name="T11" fmla="*/ 55443438 h 74"/>
              <a:gd name="T12" fmla="*/ 141129238 w 91"/>
              <a:gd name="T13" fmla="*/ 98286888 h 74"/>
              <a:gd name="T14" fmla="*/ 229335806 w 91"/>
              <a:gd name="T15" fmla="*/ 186491563 h 74"/>
              <a:gd name="T16" fmla="*/ 219255146 w 91"/>
              <a:gd name="T17" fmla="*/ 131048125 h 74"/>
              <a:gd name="T18" fmla="*/ 229335806 w 91"/>
              <a:gd name="T19" fmla="*/ 110886875 h 7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1" h="74">
                <a:moveTo>
                  <a:pt x="91" y="44"/>
                </a:moveTo>
                <a:lnTo>
                  <a:pt x="65" y="35"/>
                </a:lnTo>
                <a:lnTo>
                  <a:pt x="48" y="22"/>
                </a:lnTo>
                <a:lnTo>
                  <a:pt x="18" y="0"/>
                </a:lnTo>
                <a:lnTo>
                  <a:pt x="0" y="0"/>
                </a:lnTo>
                <a:lnTo>
                  <a:pt x="39" y="22"/>
                </a:lnTo>
                <a:lnTo>
                  <a:pt x="56" y="39"/>
                </a:lnTo>
                <a:lnTo>
                  <a:pt x="91" y="74"/>
                </a:lnTo>
                <a:lnTo>
                  <a:pt x="87" y="52"/>
                </a:lnTo>
                <a:lnTo>
                  <a:pt x="91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3" name="Freeform 66"/>
          <p:cNvSpPr>
            <a:spLocks/>
          </p:cNvSpPr>
          <p:nvPr/>
        </p:nvSpPr>
        <p:spPr bwMode="auto">
          <a:xfrm>
            <a:off x="1604434" y="4655344"/>
            <a:ext cx="218017" cy="133350"/>
          </a:xfrm>
          <a:custGeom>
            <a:avLst/>
            <a:gdLst>
              <a:gd name="T0" fmla="*/ 259577681 w 103"/>
              <a:gd name="T1" fmla="*/ 204133450 h 112"/>
              <a:gd name="T2" fmla="*/ 183972763 w 103"/>
              <a:gd name="T3" fmla="*/ 141128750 h 112"/>
              <a:gd name="T4" fmla="*/ 151209837 w 103"/>
              <a:gd name="T5" fmla="*/ 95765938 h 112"/>
              <a:gd name="T6" fmla="*/ 95766230 w 103"/>
              <a:gd name="T7" fmla="*/ 52924075 h 112"/>
              <a:gd name="T8" fmla="*/ 42843581 w 103"/>
              <a:gd name="T9" fmla="*/ 20161250 h 112"/>
              <a:gd name="T10" fmla="*/ 10080656 w 103"/>
              <a:gd name="T11" fmla="*/ 0 h 112"/>
              <a:gd name="T12" fmla="*/ 0 w 103"/>
              <a:gd name="T13" fmla="*/ 0 h 112"/>
              <a:gd name="T14" fmla="*/ 0 w 103"/>
              <a:gd name="T15" fmla="*/ 20161250 h 112"/>
              <a:gd name="T16" fmla="*/ 42843581 w 103"/>
              <a:gd name="T17" fmla="*/ 42843450 h 112"/>
              <a:gd name="T18" fmla="*/ 118448500 w 103"/>
              <a:gd name="T19" fmla="*/ 95765938 h 112"/>
              <a:gd name="T20" fmla="*/ 171371149 w 103"/>
              <a:gd name="T21" fmla="*/ 161290000 h 112"/>
              <a:gd name="T22" fmla="*/ 216734100 w 103"/>
              <a:gd name="T23" fmla="*/ 226814063 h 112"/>
              <a:gd name="T24" fmla="*/ 259577681 w 103"/>
              <a:gd name="T25" fmla="*/ 282257500 h 112"/>
              <a:gd name="T26" fmla="*/ 259577681 w 103"/>
              <a:gd name="T27" fmla="*/ 204133450 h 1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3" h="112">
                <a:moveTo>
                  <a:pt x="103" y="81"/>
                </a:moveTo>
                <a:lnTo>
                  <a:pt x="73" y="56"/>
                </a:lnTo>
                <a:lnTo>
                  <a:pt x="60" y="38"/>
                </a:lnTo>
                <a:lnTo>
                  <a:pt x="38" y="21"/>
                </a:lnTo>
                <a:lnTo>
                  <a:pt x="17" y="8"/>
                </a:lnTo>
                <a:lnTo>
                  <a:pt x="4" y="0"/>
                </a:lnTo>
                <a:lnTo>
                  <a:pt x="0" y="0"/>
                </a:lnTo>
                <a:lnTo>
                  <a:pt x="0" y="8"/>
                </a:lnTo>
                <a:lnTo>
                  <a:pt x="17" y="17"/>
                </a:lnTo>
                <a:lnTo>
                  <a:pt x="47" y="38"/>
                </a:lnTo>
                <a:lnTo>
                  <a:pt x="68" y="64"/>
                </a:lnTo>
                <a:lnTo>
                  <a:pt x="86" y="90"/>
                </a:lnTo>
                <a:lnTo>
                  <a:pt x="103" y="112"/>
                </a:lnTo>
                <a:lnTo>
                  <a:pt x="103" y="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4" name="Freeform 67"/>
          <p:cNvSpPr>
            <a:spLocks/>
          </p:cNvSpPr>
          <p:nvPr/>
        </p:nvSpPr>
        <p:spPr bwMode="auto">
          <a:xfrm>
            <a:off x="1621367" y="4762500"/>
            <a:ext cx="173567" cy="82154"/>
          </a:xfrm>
          <a:custGeom>
            <a:avLst/>
            <a:gdLst>
              <a:gd name="T0" fmla="*/ 206652813 w 82"/>
              <a:gd name="T1" fmla="*/ 141129394 h 69"/>
              <a:gd name="T2" fmla="*/ 151209375 w 82"/>
              <a:gd name="T3" fmla="*/ 75605033 h 69"/>
              <a:gd name="T4" fmla="*/ 88206263 w 82"/>
              <a:gd name="T5" fmla="*/ 42843646 h 69"/>
              <a:gd name="T6" fmla="*/ 42843450 w 82"/>
              <a:gd name="T7" fmla="*/ 10080671 h 69"/>
              <a:gd name="T8" fmla="*/ 0 w 82"/>
              <a:gd name="T9" fmla="*/ 0 h 69"/>
              <a:gd name="T10" fmla="*/ 22682200 w 82"/>
              <a:gd name="T11" fmla="*/ 42843646 h 69"/>
              <a:gd name="T12" fmla="*/ 88206263 w 82"/>
              <a:gd name="T13" fmla="*/ 75605033 h 69"/>
              <a:gd name="T14" fmla="*/ 141128750 w 82"/>
              <a:gd name="T15" fmla="*/ 131048723 h 69"/>
              <a:gd name="T16" fmla="*/ 163810950 w 82"/>
              <a:gd name="T17" fmla="*/ 163811698 h 69"/>
              <a:gd name="T18" fmla="*/ 183972200 w 82"/>
              <a:gd name="T19" fmla="*/ 173892369 h 69"/>
              <a:gd name="T20" fmla="*/ 206652813 w 82"/>
              <a:gd name="T21" fmla="*/ 163811698 h 69"/>
              <a:gd name="T22" fmla="*/ 206652813 w 82"/>
              <a:gd name="T23" fmla="*/ 141129394 h 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" h="69">
                <a:moveTo>
                  <a:pt x="82" y="56"/>
                </a:moveTo>
                <a:lnTo>
                  <a:pt x="60" y="30"/>
                </a:lnTo>
                <a:lnTo>
                  <a:pt x="35" y="17"/>
                </a:lnTo>
                <a:lnTo>
                  <a:pt x="17" y="4"/>
                </a:lnTo>
                <a:lnTo>
                  <a:pt x="0" y="0"/>
                </a:lnTo>
                <a:lnTo>
                  <a:pt x="9" y="17"/>
                </a:lnTo>
                <a:lnTo>
                  <a:pt x="35" y="30"/>
                </a:lnTo>
                <a:lnTo>
                  <a:pt x="56" y="52"/>
                </a:lnTo>
                <a:lnTo>
                  <a:pt x="65" y="65"/>
                </a:lnTo>
                <a:lnTo>
                  <a:pt x="73" y="69"/>
                </a:lnTo>
                <a:lnTo>
                  <a:pt x="82" y="65"/>
                </a:lnTo>
                <a:lnTo>
                  <a:pt x="82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5" name="Freeform 68"/>
          <p:cNvSpPr>
            <a:spLocks/>
          </p:cNvSpPr>
          <p:nvPr/>
        </p:nvSpPr>
        <p:spPr bwMode="auto">
          <a:xfrm>
            <a:off x="1604434" y="4818460"/>
            <a:ext cx="190500" cy="103584"/>
          </a:xfrm>
          <a:custGeom>
            <a:avLst/>
            <a:gdLst>
              <a:gd name="T0" fmla="*/ 226814063 w 90"/>
              <a:gd name="T1" fmla="*/ 196571476 h 87"/>
              <a:gd name="T2" fmla="*/ 171370625 w 90"/>
              <a:gd name="T3" fmla="*/ 131047651 h 87"/>
              <a:gd name="T4" fmla="*/ 95765938 w 90"/>
              <a:gd name="T5" fmla="*/ 55443237 h 87"/>
              <a:gd name="T6" fmla="*/ 52924075 w 90"/>
              <a:gd name="T7" fmla="*/ 22680530 h 87"/>
              <a:gd name="T8" fmla="*/ 20161250 w 90"/>
              <a:gd name="T9" fmla="*/ 0 h 87"/>
              <a:gd name="T10" fmla="*/ 0 w 90"/>
              <a:gd name="T11" fmla="*/ 12599942 h 87"/>
              <a:gd name="T12" fmla="*/ 42843450 w 90"/>
              <a:gd name="T13" fmla="*/ 45362648 h 87"/>
              <a:gd name="T14" fmla="*/ 108367513 w 90"/>
              <a:gd name="T15" fmla="*/ 108365533 h 87"/>
              <a:gd name="T16" fmla="*/ 161290000 w 90"/>
              <a:gd name="T17" fmla="*/ 173889358 h 87"/>
              <a:gd name="T18" fmla="*/ 204133450 w 90"/>
              <a:gd name="T19" fmla="*/ 219252006 h 87"/>
              <a:gd name="T20" fmla="*/ 216733438 w 90"/>
              <a:gd name="T21" fmla="*/ 219252006 h 87"/>
              <a:gd name="T22" fmla="*/ 226814063 w 90"/>
              <a:gd name="T23" fmla="*/ 196571476 h 8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0" h="87">
                <a:moveTo>
                  <a:pt x="90" y="78"/>
                </a:moveTo>
                <a:lnTo>
                  <a:pt x="68" y="52"/>
                </a:lnTo>
                <a:lnTo>
                  <a:pt x="38" y="22"/>
                </a:lnTo>
                <a:lnTo>
                  <a:pt x="21" y="9"/>
                </a:lnTo>
                <a:lnTo>
                  <a:pt x="8" y="0"/>
                </a:lnTo>
                <a:lnTo>
                  <a:pt x="0" y="5"/>
                </a:lnTo>
                <a:lnTo>
                  <a:pt x="17" y="18"/>
                </a:lnTo>
                <a:lnTo>
                  <a:pt x="43" y="43"/>
                </a:lnTo>
                <a:lnTo>
                  <a:pt x="64" y="69"/>
                </a:lnTo>
                <a:lnTo>
                  <a:pt x="81" y="87"/>
                </a:lnTo>
                <a:lnTo>
                  <a:pt x="86" y="87"/>
                </a:lnTo>
                <a:lnTo>
                  <a:pt x="90" y="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6" name="Freeform 69"/>
          <p:cNvSpPr>
            <a:spLocks/>
          </p:cNvSpPr>
          <p:nvPr/>
        </p:nvSpPr>
        <p:spPr bwMode="auto">
          <a:xfrm>
            <a:off x="1621367" y="4900612"/>
            <a:ext cx="137584" cy="82154"/>
          </a:xfrm>
          <a:custGeom>
            <a:avLst/>
            <a:gdLst>
              <a:gd name="T0" fmla="*/ 163811744 w 65"/>
              <a:gd name="T1" fmla="*/ 141129394 h 69"/>
              <a:gd name="T2" fmla="*/ 98287364 w 65"/>
              <a:gd name="T3" fmla="*/ 45363020 h 69"/>
              <a:gd name="T4" fmla="*/ 32762984 w 65"/>
              <a:gd name="T5" fmla="*/ 12601633 h 69"/>
              <a:gd name="T6" fmla="*/ 0 w 65"/>
              <a:gd name="T7" fmla="*/ 0 h 69"/>
              <a:gd name="T8" fmla="*/ 10080674 w 65"/>
              <a:gd name="T9" fmla="*/ 22682304 h 69"/>
              <a:gd name="T10" fmla="*/ 88206690 w 65"/>
              <a:gd name="T11" fmla="*/ 75605033 h 69"/>
              <a:gd name="T12" fmla="*/ 151210108 w 65"/>
              <a:gd name="T13" fmla="*/ 163811698 h 69"/>
              <a:gd name="T14" fmla="*/ 163811744 w 65"/>
              <a:gd name="T15" fmla="*/ 173892369 h 69"/>
              <a:gd name="T16" fmla="*/ 163811744 w 65"/>
              <a:gd name="T17" fmla="*/ 141129394 h 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5" h="69">
                <a:moveTo>
                  <a:pt x="65" y="56"/>
                </a:moveTo>
                <a:lnTo>
                  <a:pt x="39" y="18"/>
                </a:lnTo>
                <a:lnTo>
                  <a:pt x="13" y="5"/>
                </a:lnTo>
                <a:lnTo>
                  <a:pt x="0" y="0"/>
                </a:lnTo>
                <a:lnTo>
                  <a:pt x="4" y="9"/>
                </a:lnTo>
                <a:lnTo>
                  <a:pt x="35" y="30"/>
                </a:lnTo>
                <a:lnTo>
                  <a:pt x="60" y="65"/>
                </a:lnTo>
                <a:lnTo>
                  <a:pt x="65" y="69"/>
                </a:lnTo>
                <a:lnTo>
                  <a:pt x="65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7" name="Freeform 70"/>
          <p:cNvSpPr>
            <a:spLocks/>
          </p:cNvSpPr>
          <p:nvPr/>
        </p:nvSpPr>
        <p:spPr bwMode="auto">
          <a:xfrm>
            <a:off x="1629833" y="4978003"/>
            <a:ext cx="93133" cy="61913"/>
          </a:xfrm>
          <a:custGeom>
            <a:avLst/>
            <a:gdLst>
              <a:gd name="T0" fmla="*/ 110886875 w 44"/>
              <a:gd name="T1" fmla="*/ 98286888 h 52"/>
              <a:gd name="T2" fmla="*/ 55443438 w 44"/>
              <a:gd name="T3" fmla="*/ 22682200 h 52"/>
              <a:gd name="T4" fmla="*/ 0 w 44"/>
              <a:gd name="T5" fmla="*/ 0 h 52"/>
              <a:gd name="T6" fmla="*/ 0 w 44"/>
              <a:gd name="T7" fmla="*/ 22682200 h 52"/>
              <a:gd name="T8" fmla="*/ 22682200 w 44"/>
              <a:gd name="T9" fmla="*/ 65524063 h 52"/>
              <a:gd name="T10" fmla="*/ 78125638 w 44"/>
              <a:gd name="T11" fmla="*/ 108367513 h 52"/>
              <a:gd name="T12" fmla="*/ 98286888 w 44"/>
              <a:gd name="T13" fmla="*/ 131048125 h 52"/>
              <a:gd name="T14" fmla="*/ 110886875 w 44"/>
              <a:gd name="T15" fmla="*/ 118448138 h 52"/>
              <a:gd name="T16" fmla="*/ 110886875 w 44"/>
              <a:gd name="T17" fmla="*/ 98286888 h 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4" h="52">
                <a:moveTo>
                  <a:pt x="44" y="39"/>
                </a:moveTo>
                <a:lnTo>
                  <a:pt x="22" y="9"/>
                </a:lnTo>
                <a:lnTo>
                  <a:pt x="0" y="0"/>
                </a:lnTo>
                <a:lnTo>
                  <a:pt x="0" y="9"/>
                </a:lnTo>
                <a:lnTo>
                  <a:pt x="9" y="26"/>
                </a:lnTo>
                <a:lnTo>
                  <a:pt x="31" y="43"/>
                </a:lnTo>
                <a:lnTo>
                  <a:pt x="39" y="52"/>
                </a:lnTo>
                <a:lnTo>
                  <a:pt x="44" y="47"/>
                </a:lnTo>
                <a:lnTo>
                  <a:pt x="44" y="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8" name="Freeform 71"/>
          <p:cNvSpPr>
            <a:spLocks/>
          </p:cNvSpPr>
          <p:nvPr/>
        </p:nvSpPr>
        <p:spPr bwMode="auto">
          <a:xfrm>
            <a:off x="1640418" y="5060156"/>
            <a:ext cx="107949" cy="66675"/>
          </a:xfrm>
          <a:custGeom>
            <a:avLst/>
            <a:gdLst>
              <a:gd name="T0" fmla="*/ 128526381 w 51"/>
              <a:gd name="T1" fmla="*/ 141128750 h 56"/>
              <a:gd name="T2" fmla="*/ 118445819 w 51"/>
              <a:gd name="T3" fmla="*/ 118448138 h 56"/>
              <a:gd name="T4" fmla="*/ 75604221 w 51"/>
              <a:gd name="T5" fmla="*/ 52924075 h 56"/>
              <a:gd name="T6" fmla="*/ 20161125 w 51"/>
              <a:gd name="T7" fmla="*/ 0 h 56"/>
              <a:gd name="T8" fmla="*/ 0 w 51"/>
              <a:gd name="T9" fmla="*/ 0 h 56"/>
              <a:gd name="T10" fmla="*/ 10080563 w 51"/>
              <a:gd name="T11" fmla="*/ 20161250 h 56"/>
              <a:gd name="T12" fmla="*/ 52922161 w 51"/>
              <a:gd name="T13" fmla="*/ 75604688 h 56"/>
              <a:gd name="T14" fmla="*/ 98284693 w 51"/>
              <a:gd name="T15" fmla="*/ 131048125 h 56"/>
              <a:gd name="T16" fmla="*/ 128526381 w 51"/>
              <a:gd name="T17" fmla="*/ 141128750 h 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1" h="56">
                <a:moveTo>
                  <a:pt x="51" y="56"/>
                </a:moveTo>
                <a:lnTo>
                  <a:pt x="47" y="47"/>
                </a:lnTo>
                <a:lnTo>
                  <a:pt x="30" y="21"/>
                </a:lnTo>
                <a:lnTo>
                  <a:pt x="8" y="0"/>
                </a:lnTo>
                <a:lnTo>
                  <a:pt x="0" y="0"/>
                </a:lnTo>
                <a:lnTo>
                  <a:pt x="4" y="8"/>
                </a:lnTo>
                <a:lnTo>
                  <a:pt x="21" y="30"/>
                </a:lnTo>
                <a:lnTo>
                  <a:pt x="39" y="52"/>
                </a:lnTo>
                <a:lnTo>
                  <a:pt x="51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9" name="Freeform 72"/>
          <p:cNvSpPr>
            <a:spLocks/>
          </p:cNvSpPr>
          <p:nvPr/>
        </p:nvSpPr>
        <p:spPr bwMode="auto">
          <a:xfrm>
            <a:off x="1794933" y="4500563"/>
            <a:ext cx="355600" cy="744141"/>
          </a:xfrm>
          <a:custGeom>
            <a:avLst/>
            <a:gdLst>
              <a:gd name="T0" fmla="*/ 65524063 w 168"/>
              <a:gd name="T1" fmla="*/ 196572287 h 625"/>
              <a:gd name="T2" fmla="*/ 75604688 w 168"/>
              <a:gd name="T3" fmla="*/ 282257642 h 625"/>
              <a:gd name="T4" fmla="*/ 42843450 w 168"/>
              <a:gd name="T5" fmla="*/ 337701108 h 625"/>
              <a:gd name="T6" fmla="*/ 42843450 w 168"/>
              <a:gd name="T7" fmla="*/ 423386463 h 625"/>
              <a:gd name="T8" fmla="*/ 65524063 w 168"/>
              <a:gd name="T9" fmla="*/ 488910559 h 625"/>
              <a:gd name="T10" fmla="*/ 32762825 w 168"/>
              <a:gd name="T11" fmla="*/ 554434654 h 625"/>
              <a:gd name="T12" fmla="*/ 65524063 w 168"/>
              <a:gd name="T13" fmla="*/ 662802222 h 625"/>
              <a:gd name="T14" fmla="*/ 22682200 w 168"/>
              <a:gd name="T15" fmla="*/ 761087571 h 625"/>
              <a:gd name="T16" fmla="*/ 42843450 w 168"/>
              <a:gd name="T17" fmla="*/ 859374508 h 625"/>
              <a:gd name="T18" fmla="*/ 55443438 w 168"/>
              <a:gd name="T19" fmla="*/ 922377652 h 625"/>
              <a:gd name="T20" fmla="*/ 10080625 w 168"/>
              <a:gd name="T21" fmla="*/ 987901748 h 625"/>
              <a:gd name="T22" fmla="*/ 42843450 w 168"/>
              <a:gd name="T23" fmla="*/ 1108869309 h 625"/>
              <a:gd name="T24" fmla="*/ 32762825 w 168"/>
              <a:gd name="T25" fmla="*/ 1174393404 h 625"/>
              <a:gd name="T26" fmla="*/ 0 w 168"/>
              <a:gd name="T27" fmla="*/ 1249998130 h 625"/>
              <a:gd name="T28" fmla="*/ 22682200 w 168"/>
              <a:gd name="T29" fmla="*/ 1325602856 h 625"/>
              <a:gd name="T30" fmla="*/ 22682200 w 168"/>
              <a:gd name="T31" fmla="*/ 1378526957 h 625"/>
              <a:gd name="T32" fmla="*/ 32762825 w 168"/>
              <a:gd name="T33" fmla="*/ 1444051053 h 625"/>
              <a:gd name="T34" fmla="*/ 65524063 w 168"/>
              <a:gd name="T35" fmla="*/ 1509575148 h 625"/>
              <a:gd name="T36" fmla="*/ 65524063 w 168"/>
              <a:gd name="T37" fmla="*/ 1575099244 h 625"/>
              <a:gd name="T38" fmla="*/ 163810950 w 168"/>
              <a:gd name="T39" fmla="*/ 1519655778 h 625"/>
              <a:gd name="T40" fmla="*/ 272176875 w 168"/>
              <a:gd name="T41" fmla="*/ 1499494518 h 625"/>
              <a:gd name="T42" fmla="*/ 347781563 w 168"/>
              <a:gd name="T43" fmla="*/ 1466731677 h 625"/>
              <a:gd name="T44" fmla="*/ 380544388 w 168"/>
              <a:gd name="T45" fmla="*/ 1423889793 h 625"/>
              <a:gd name="T46" fmla="*/ 380544388 w 168"/>
              <a:gd name="T47" fmla="*/ 1335683486 h 625"/>
              <a:gd name="T48" fmla="*/ 367942813 w 168"/>
              <a:gd name="T49" fmla="*/ 1227317506 h 625"/>
              <a:gd name="T50" fmla="*/ 347781563 w 168"/>
              <a:gd name="T51" fmla="*/ 1161793410 h 625"/>
              <a:gd name="T52" fmla="*/ 357862188 w 168"/>
              <a:gd name="T53" fmla="*/ 1086188685 h 625"/>
              <a:gd name="T54" fmla="*/ 325100950 w 168"/>
              <a:gd name="T55" fmla="*/ 1010583959 h 625"/>
              <a:gd name="T56" fmla="*/ 367942813 w 168"/>
              <a:gd name="T57" fmla="*/ 945059864 h 625"/>
              <a:gd name="T58" fmla="*/ 335181575 w 168"/>
              <a:gd name="T59" fmla="*/ 859374508 h 625"/>
              <a:gd name="T60" fmla="*/ 315020325 w 168"/>
              <a:gd name="T61" fmla="*/ 771168201 h 625"/>
              <a:gd name="T62" fmla="*/ 390625013 w 168"/>
              <a:gd name="T63" fmla="*/ 705644106 h 625"/>
              <a:gd name="T64" fmla="*/ 367942813 w 168"/>
              <a:gd name="T65" fmla="*/ 662802222 h 625"/>
              <a:gd name="T66" fmla="*/ 367942813 w 168"/>
              <a:gd name="T67" fmla="*/ 577116866 h 625"/>
              <a:gd name="T68" fmla="*/ 335181575 w 168"/>
              <a:gd name="T69" fmla="*/ 531754030 h 625"/>
              <a:gd name="T70" fmla="*/ 357862188 w 168"/>
              <a:gd name="T71" fmla="*/ 468749299 h 625"/>
              <a:gd name="T72" fmla="*/ 335181575 w 168"/>
              <a:gd name="T73" fmla="*/ 413305833 h 625"/>
              <a:gd name="T74" fmla="*/ 335181575 w 168"/>
              <a:gd name="T75" fmla="*/ 370463949 h 625"/>
              <a:gd name="T76" fmla="*/ 357862188 w 168"/>
              <a:gd name="T77" fmla="*/ 327620478 h 625"/>
              <a:gd name="T78" fmla="*/ 325100950 w 168"/>
              <a:gd name="T79" fmla="*/ 282257642 h 625"/>
              <a:gd name="T80" fmla="*/ 325100950 w 168"/>
              <a:gd name="T81" fmla="*/ 206652917 h 625"/>
              <a:gd name="T82" fmla="*/ 400705638 w 168"/>
              <a:gd name="T83" fmla="*/ 108367567 h 625"/>
              <a:gd name="T84" fmla="*/ 423386250 w 168"/>
              <a:gd name="T85" fmla="*/ 12601581 h 625"/>
              <a:gd name="T86" fmla="*/ 380544388 w 168"/>
              <a:gd name="T87" fmla="*/ 12601581 h 625"/>
              <a:gd name="T88" fmla="*/ 239415638 w 168"/>
              <a:gd name="T89" fmla="*/ 88206307 h 625"/>
              <a:gd name="T90" fmla="*/ 118448138 w 168"/>
              <a:gd name="T91" fmla="*/ 131048191 h 62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68" h="625">
                <a:moveTo>
                  <a:pt x="30" y="61"/>
                </a:moveTo>
                <a:lnTo>
                  <a:pt x="26" y="78"/>
                </a:lnTo>
                <a:lnTo>
                  <a:pt x="30" y="95"/>
                </a:lnTo>
                <a:lnTo>
                  <a:pt x="30" y="112"/>
                </a:lnTo>
                <a:lnTo>
                  <a:pt x="26" y="121"/>
                </a:lnTo>
                <a:lnTo>
                  <a:pt x="17" y="134"/>
                </a:lnTo>
                <a:lnTo>
                  <a:pt x="13" y="155"/>
                </a:lnTo>
                <a:lnTo>
                  <a:pt x="17" y="168"/>
                </a:lnTo>
                <a:lnTo>
                  <a:pt x="26" y="181"/>
                </a:lnTo>
                <a:lnTo>
                  <a:pt x="26" y="194"/>
                </a:lnTo>
                <a:lnTo>
                  <a:pt x="22" y="203"/>
                </a:lnTo>
                <a:lnTo>
                  <a:pt x="13" y="220"/>
                </a:lnTo>
                <a:lnTo>
                  <a:pt x="17" y="233"/>
                </a:lnTo>
                <a:lnTo>
                  <a:pt x="26" y="263"/>
                </a:lnTo>
                <a:lnTo>
                  <a:pt x="26" y="276"/>
                </a:lnTo>
                <a:lnTo>
                  <a:pt x="9" y="302"/>
                </a:lnTo>
                <a:lnTo>
                  <a:pt x="9" y="323"/>
                </a:lnTo>
                <a:lnTo>
                  <a:pt x="17" y="341"/>
                </a:lnTo>
                <a:lnTo>
                  <a:pt x="26" y="354"/>
                </a:lnTo>
                <a:lnTo>
                  <a:pt x="22" y="366"/>
                </a:lnTo>
                <a:lnTo>
                  <a:pt x="9" y="379"/>
                </a:lnTo>
                <a:lnTo>
                  <a:pt x="4" y="392"/>
                </a:lnTo>
                <a:lnTo>
                  <a:pt x="9" y="414"/>
                </a:lnTo>
                <a:lnTo>
                  <a:pt x="17" y="440"/>
                </a:lnTo>
                <a:lnTo>
                  <a:pt x="17" y="453"/>
                </a:lnTo>
                <a:lnTo>
                  <a:pt x="13" y="466"/>
                </a:lnTo>
                <a:lnTo>
                  <a:pt x="4" y="483"/>
                </a:lnTo>
                <a:lnTo>
                  <a:pt x="0" y="496"/>
                </a:lnTo>
                <a:lnTo>
                  <a:pt x="0" y="513"/>
                </a:lnTo>
                <a:lnTo>
                  <a:pt x="9" y="526"/>
                </a:lnTo>
                <a:lnTo>
                  <a:pt x="17" y="534"/>
                </a:lnTo>
                <a:lnTo>
                  <a:pt x="9" y="547"/>
                </a:lnTo>
                <a:lnTo>
                  <a:pt x="4" y="565"/>
                </a:lnTo>
                <a:lnTo>
                  <a:pt x="13" y="573"/>
                </a:lnTo>
                <a:lnTo>
                  <a:pt x="22" y="582"/>
                </a:lnTo>
                <a:lnTo>
                  <a:pt x="26" y="599"/>
                </a:lnTo>
                <a:lnTo>
                  <a:pt x="26" y="608"/>
                </a:lnTo>
                <a:lnTo>
                  <a:pt x="26" y="625"/>
                </a:lnTo>
                <a:lnTo>
                  <a:pt x="43" y="612"/>
                </a:lnTo>
                <a:lnTo>
                  <a:pt x="65" y="603"/>
                </a:lnTo>
                <a:lnTo>
                  <a:pt x="82" y="595"/>
                </a:lnTo>
                <a:lnTo>
                  <a:pt x="108" y="595"/>
                </a:lnTo>
                <a:lnTo>
                  <a:pt x="129" y="595"/>
                </a:lnTo>
                <a:lnTo>
                  <a:pt x="138" y="582"/>
                </a:lnTo>
                <a:lnTo>
                  <a:pt x="159" y="578"/>
                </a:lnTo>
                <a:lnTo>
                  <a:pt x="151" y="565"/>
                </a:lnTo>
                <a:lnTo>
                  <a:pt x="146" y="552"/>
                </a:lnTo>
                <a:lnTo>
                  <a:pt x="151" y="530"/>
                </a:lnTo>
                <a:lnTo>
                  <a:pt x="151" y="504"/>
                </a:lnTo>
                <a:lnTo>
                  <a:pt x="146" y="487"/>
                </a:lnTo>
                <a:lnTo>
                  <a:pt x="138" y="478"/>
                </a:lnTo>
                <a:lnTo>
                  <a:pt x="138" y="461"/>
                </a:lnTo>
                <a:lnTo>
                  <a:pt x="146" y="444"/>
                </a:lnTo>
                <a:lnTo>
                  <a:pt x="142" y="431"/>
                </a:lnTo>
                <a:lnTo>
                  <a:pt x="129" y="414"/>
                </a:lnTo>
                <a:lnTo>
                  <a:pt x="129" y="401"/>
                </a:lnTo>
                <a:lnTo>
                  <a:pt x="133" y="392"/>
                </a:lnTo>
                <a:lnTo>
                  <a:pt x="146" y="375"/>
                </a:lnTo>
                <a:lnTo>
                  <a:pt x="142" y="362"/>
                </a:lnTo>
                <a:lnTo>
                  <a:pt x="133" y="341"/>
                </a:lnTo>
                <a:lnTo>
                  <a:pt x="125" y="323"/>
                </a:lnTo>
                <a:lnTo>
                  <a:pt x="125" y="306"/>
                </a:lnTo>
                <a:lnTo>
                  <a:pt x="151" y="298"/>
                </a:lnTo>
                <a:lnTo>
                  <a:pt x="155" y="280"/>
                </a:lnTo>
                <a:lnTo>
                  <a:pt x="151" y="272"/>
                </a:lnTo>
                <a:lnTo>
                  <a:pt x="146" y="263"/>
                </a:lnTo>
                <a:lnTo>
                  <a:pt x="146" y="246"/>
                </a:lnTo>
                <a:lnTo>
                  <a:pt x="146" y="229"/>
                </a:lnTo>
                <a:lnTo>
                  <a:pt x="138" y="220"/>
                </a:lnTo>
                <a:lnTo>
                  <a:pt x="133" y="211"/>
                </a:lnTo>
                <a:lnTo>
                  <a:pt x="138" y="198"/>
                </a:lnTo>
                <a:lnTo>
                  <a:pt x="142" y="186"/>
                </a:lnTo>
                <a:lnTo>
                  <a:pt x="142" y="177"/>
                </a:lnTo>
                <a:lnTo>
                  <a:pt x="133" y="164"/>
                </a:lnTo>
                <a:lnTo>
                  <a:pt x="129" y="155"/>
                </a:lnTo>
                <a:lnTo>
                  <a:pt x="133" y="147"/>
                </a:lnTo>
                <a:lnTo>
                  <a:pt x="142" y="142"/>
                </a:lnTo>
                <a:lnTo>
                  <a:pt x="142" y="130"/>
                </a:lnTo>
                <a:lnTo>
                  <a:pt x="142" y="125"/>
                </a:lnTo>
                <a:lnTo>
                  <a:pt x="129" y="112"/>
                </a:lnTo>
                <a:lnTo>
                  <a:pt x="129" y="95"/>
                </a:lnTo>
                <a:lnTo>
                  <a:pt x="129" y="82"/>
                </a:lnTo>
                <a:lnTo>
                  <a:pt x="138" y="69"/>
                </a:lnTo>
                <a:lnTo>
                  <a:pt x="159" y="43"/>
                </a:lnTo>
                <a:lnTo>
                  <a:pt x="168" y="22"/>
                </a:lnTo>
                <a:lnTo>
                  <a:pt x="168" y="5"/>
                </a:lnTo>
                <a:lnTo>
                  <a:pt x="159" y="0"/>
                </a:lnTo>
                <a:lnTo>
                  <a:pt x="151" y="5"/>
                </a:lnTo>
                <a:lnTo>
                  <a:pt x="121" y="26"/>
                </a:lnTo>
                <a:lnTo>
                  <a:pt x="95" y="35"/>
                </a:lnTo>
                <a:lnTo>
                  <a:pt x="65" y="48"/>
                </a:lnTo>
                <a:lnTo>
                  <a:pt x="47" y="52"/>
                </a:lnTo>
                <a:lnTo>
                  <a:pt x="30" y="61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0" name="Freeform 73"/>
          <p:cNvSpPr>
            <a:spLocks/>
          </p:cNvSpPr>
          <p:nvPr/>
        </p:nvSpPr>
        <p:spPr bwMode="auto">
          <a:xfrm>
            <a:off x="1549400" y="4495800"/>
            <a:ext cx="628651" cy="759619"/>
          </a:xfrm>
          <a:custGeom>
            <a:avLst/>
            <a:gdLst>
              <a:gd name="T0" fmla="*/ 486391466 w 297"/>
              <a:gd name="T1" fmla="*/ 1509574388 h 638"/>
              <a:gd name="T2" fmla="*/ 347781931 w 297"/>
              <a:gd name="T3" fmla="*/ 1562496875 h 638"/>
              <a:gd name="T4" fmla="*/ 52924131 w 297"/>
              <a:gd name="T5" fmla="*/ 1302921575 h 638"/>
              <a:gd name="T6" fmla="*/ 42843495 w 297"/>
              <a:gd name="T7" fmla="*/ 1345763438 h 638"/>
              <a:gd name="T8" fmla="*/ 357862567 w 297"/>
              <a:gd name="T9" fmla="*/ 1607859688 h 638"/>
              <a:gd name="T10" fmla="*/ 509072102 w 297"/>
              <a:gd name="T11" fmla="*/ 1529735638 h 638"/>
              <a:gd name="T12" fmla="*/ 715725134 w 297"/>
              <a:gd name="T13" fmla="*/ 1466730938 h 638"/>
              <a:gd name="T14" fmla="*/ 705644498 w 297"/>
              <a:gd name="T15" fmla="*/ 1345763438 h 638"/>
              <a:gd name="T16" fmla="*/ 660281638 w 297"/>
              <a:gd name="T17" fmla="*/ 1214715313 h 638"/>
              <a:gd name="T18" fmla="*/ 682963862 w 297"/>
              <a:gd name="T19" fmla="*/ 1118949375 h 638"/>
              <a:gd name="T20" fmla="*/ 640120366 w 297"/>
              <a:gd name="T21" fmla="*/ 1020664075 h 638"/>
              <a:gd name="T22" fmla="*/ 660281638 w 297"/>
              <a:gd name="T23" fmla="*/ 902215938 h 638"/>
              <a:gd name="T24" fmla="*/ 672883226 w 297"/>
              <a:gd name="T25" fmla="*/ 781248438 h 638"/>
              <a:gd name="T26" fmla="*/ 682963862 w 297"/>
              <a:gd name="T27" fmla="*/ 640119688 h 638"/>
              <a:gd name="T28" fmla="*/ 650201002 w 297"/>
              <a:gd name="T29" fmla="*/ 509071563 h 638"/>
              <a:gd name="T30" fmla="*/ 640120366 w 297"/>
              <a:gd name="T31" fmla="*/ 413305625 h 638"/>
              <a:gd name="T32" fmla="*/ 672883226 w 297"/>
              <a:gd name="T33" fmla="*/ 337700938 h 638"/>
              <a:gd name="T34" fmla="*/ 650201002 w 297"/>
              <a:gd name="T35" fmla="*/ 183972200 h 638"/>
              <a:gd name="T36" fmla="*/ 748487994 w 297"/>
              <a:gd name="T37" fmla="*/ 10080625 h 638"/>
              <a:gd name="T38" fmla="*/ 705644498 w 297"/>
              <a:gd name="T39" fmla="*/ 55443438 h 638"/>
              <a:gd name="T40" fmla="*/ 607359094 w 297"/>
              <a:gd name="T41" fmla="*/ 216733438 h 638"/>
              <a:gd name="T42" fmla="*/ 466230194 w 297"/>
              <a:gd name="T43" fmla="*/ 347781563 h 638"/>
              <a:gd name="T44" fmla="*/ 617439730 w 297"/>
              <a:gd name="T45" fmla="*/ 292338125 h 638"/>
              <a:gd name="T46" fmla="*/ 607359094 w 297"/>
              <a:gd name="T47" fmla="*/ 390625013 h 638"/>
              <a:gd name="T48" fmla="*/ 531754326 w 297"/>
              <a:gd name="T49" fmla="*/ 488910313 h 638"/>
              <a:gd name="T50" fmla="*/ 627520365 w 297"/>
              <a:gd name="T51" fmla="*/ 466229700 h 638"/>
              <a:gd name="T52" fmla="*/ 607359094 w 297"/>
              <a:gd name="T53" fmla="*/ 531753763 h 638"/>
              <a:gd name="T54" fmla="*/ 597278458 w 297"/>
              <a:gd name="T55" fmla="*/ 619958438 h 638"/>
              <a:gd name="T56" fmla="*/ 456149559 w 297"/>
              <a:gd name="T57" fmla="*/ 728325950 h 638"/>
              <a:gd name="T58" fmla="*/ 617439730 w 297"/>
              <a:gd name="T59" fmla="*/ 650200313 h 638"/>
              <a:gd name="T60" fmla="*/ 672883226 w 297"/>
              <a:gd name="T61" fmla="*/ 728325950 h 638"/>
              <a:gd name="T62" fmla="*/ 574596234 w 297"/>
              <a:gd name="T63" fmla="*/ 791329063 h 638"/>
              <a:gd name="T64" fmla="*/ 400706062 w 297"/>
              <a:gd name="T65" fmla="*/ 879535325 h 638"/>
              <a:gd name="T66" fmla="*/ 607359094 w 297"/>
              <a:gd name="T67" fmla="*/ 846772500 h 638"/>
              <a:gd name="T68" fmla="*/ 640120366 w 297"/>
              <a:gd name="T69" fmla="*/ 977820625 h 638"/>
              <a:gd name="T70" fmla="*/ 400706062 w 297"/>
              <a:gd name="T71" fmla="*/ 1043344688 h 638"/>
              <a:gd name="T72" fmla="*/ 531754326 w 297"/>
              <a:gd name="T73" fmla="*/ 1043344688 h 638"/>
              <a:gd name="T74" fmla="*/ 617439730 w 297"/>
              <a:gd name="T75" fmla="*/ 1086188138 h 638"/>
              <a:gd name="T76" fmla="*/ 617439730 w 297"/>
              <a:gd name="T77" fmla="*/ 1161792825 h 638"/>
              <a:gd name="T78" fmla="*/ 378023838 w 297"/>
              <a:gd name="T79" fmla="*/ 1204634688 h 638"/>
              <a:gd name="T80" fmla="*/ 498991467 w 297"/>
              <a:gd name="T81" fmla="*/ 1204634688 h 638"/>
              <a:gd name="T82" fmla="*/ 627520365 w 297"/>
              <a:gd name="T83" fmla="*/ 1184473438 h 638"/>
              <a:gd name="T84" fmla="*/ 519152738 w 297"/>
              <a:gd name="T85" fmla="*/ 1292840950 h 638"/>
              <a:gd name="T86" fmla="*/ 378023838 w 297"/>
              <a:gd name="T87" fmla="*/ 1355844063 h 638"/>
              <a:gd name="T88" fmla="*/ 551915598 w 297"/>
              <a:gd name="T89" fmla="*/ 1302921575 h 638"/>
              <a:gd name="T90" fmla="*/ 650201002 w 297"/>
              <a:gd name="T91" fmla="*/ 1280239375 h 638"/>
              <a:gd name="T92" fmla="*/ 640120366 w 297"/>
              <a:gd name="T93" fmla="*/ 1368445638 h 638"/>
              <a:gd name="T94" fmla="*/ 660281638 w 297"/>
              <a:gd name="T95" fmla="*/ 1454130950 h 6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7" h="638">
                <a:moveTo>
                  <a:pt x="254" y="577"/>
                </a:moveTo>
                <a:lnTo>
                  <a:pt x="241" y="590"/>
                </a:lnTo>
                <a:lnTo>
                  <a:pt x="219" y="599"/>
                </a:lnTo>
                <a:lnTo>
                  <a:pt x="193" y="599"/>
                </a:lnTo>
                <a:lnTo>
                  <a:pt x="168" y="607"/>
                </a:lnTo>
                <a:lnTo>
                  <a:pt x="146" y="616"/>
                </a:lnTo>
                <a:lnTo>
                  <a:pt x="142" y="625"/>
                </a:lnTo>
                <a:lnTo>
                  <a:pt x="138" y="620"/>
                </a:lnTo>
                <a:lnTo>
                  <a:pt x="103" y="594"/>
                </a:lnTo>
                <a:lnTo>
                  <a:pt x="60" y="560"/>
                </a:lnTo>
                <a:lnTo>
                  <a:pt x="43" y="538"/>
                </a:lnTo>
                <a:lnTo>
                  <a:pt x="21" y="517"/>
                </a:lnTo>
                <a:lnTo>
                  <a:pt x="17" y="500"/>
                </a:lnTo>
                <a:lnTo>
                  <a:pt x="0" y="495"/>
                </a:lnTo>
                <a:lnTo>
                  <a:pt x="8" y="517"/>
                </a:lnTo>
                <a:lnTo>
                  <a:pt x="17" y="534"/>
                </a:lnTo>
                <a:lnTo>
                  <a:pt x="43" y="556"/>
                </a:lnTo>
                <a:lnTo>
                  <a:pt x="64" y="582"/>
                </a:lnTo>
                <a:lnTo>
                  <a:pt x="112" y="607"/>
                </a:lnTo>
                <a:lnTo>
                  <a:pt x="142" y="638"/>
                </a:lnTo>
                <a:lnTo>
                  <a:pt x="150" y="638"/>
                </a:lnTo>
                <a:lnTo>
                  <a:pt x="163" y="620"/>
                </a:lnTo>
                <a:lnTo>
                  <a:pt x="181" y="612"/>
                </a:lnTo>
                <a:lnTo>
                  <a:pt x="202" y="607"/>
                </a:lnTo>
                <a:lnTo>
                  <a:pt x="245" y="603"/>
                </a:lnTo>
                <a:lnTo>
                  <a:pt x="258" y="594"/>
                </a:lnTo>
                <a:lnTo>
                  <a:pt x="280" y="590"/>
                </a:lnTo>
                <a:lnTo>
                  <a:pt x="284" y="582"/>
                </a:lnTo>
                <a:lnTo>
                  <a:pt x="275" y="569"/>
                </a:lnTo>
                <a:lnTo>
                  <a:pt x="267" y="556"/>
                </a:lnTo>
                <a:lnTo>
                  <a:pt x="271" y="543"/>
                </a:lnTo>
                <a:lnTo>
                  <a:pt x="280" y="534"/>
                </a:lnTo>
                <a:lnTo>
                  <a:pt x="280" y="521"/>
                </a:lnTo>
                <a:lnTo>
                  <a:pt x="271" y="504"/>
                </a:lnTo>
                <a:lnTo>
                  <a:pt x="271" y="491"/>
                </a:lnTo>
                <a:lnTo>
                  <a:pt x="262" y="482"/>
                </a:lnTo>
                <a:lnTo>
                  <a:pt x="258" y="474"/>
                </a:lnTo>
                <a:lnTo>
                  <a:pt x="262" y="465"/>
                </a:lnTo>
                <a:lnTo>
                  <a:pt x="271" y="457"/>
                </a:lnTo>
                <a:lnTo>
                  <a:pt x="271" y="444"/>
                </a:lnTo>
                <a:lnTo>
                  <a:pt x="267" y="435"/>
                </a:lnTo>
                <a:lnTo>
                  <a:pt x="254" y="422"/>
                </a:lnTo>
                <a:lnTo>
                  <a:pt x="249" y="414"/>
                </a:lnTo>
                <a:lnTo>
                  <a:pt x="254" y="405"/>
                </a:lnTo>
                <a:lnTo>
                  <a:pt x="267" y="396"/>
                </a:lnTo>
                <a:lnTo>
                  <a:pt x="271" y="383"/>
                </a:lnTo>
                <a:lnTo>
                  <a:pt x="271" y="375"/>
                </a:lnTo>
                <a:lnTo>
                  <a:pt x="262" y="358"/>
                </a:lnTo>
                <a:lnTo>
                  <a:pt x="249" y="336"/>
                </a:lnTo>
                <a:lnTo>
                  <a:pt x="245" y="323"/>
                </a:lnTo>
                <a:lnTo>
                  <a:pt x="254" y="314"/>
                </a:lnTo>
                <a:lnTo>
                  <a:pt x="267" y="310"/>
                </a:lnTo>
                <a:lnTo>
                  <a:pt x="275" y="306"/>
                </a:lnTo>
                <a:lnTo>
                  <a:pt x="280" y="289"/>
                </a:lnTo>
                <a:lnTo>
                  <a:pt x="267" y="267"/>
                </a:lnTo>
                <a:lnTo>
                  <a:pt x="271" y="254"/>
                </a:lnTo>
                <a:lnTo>
                  <a:pt x="275" y="241"/>
                </a:lnTo>
                <a:lnTo>
                  <a:pt x="262" y="224"/>
                </a:lnTo>
                <a:lnTo>
                  <a:pt x="254" y="211"/>
                </a:lnTo>
                <a:lnTo>
                  <a:pt x="258" y="202"/>
                </a:lnTo>
                <a:lnTo>
                  <a:pt x="262" y="194"/>
                </a:lnTo>
                <a:lnTo>
                  <a:pt x="262" y="181"/>
                </a:lnTo>
                <a:lnTo>
                  <a:pt x="258" y="172"/>
                </a:lnTo>
                <a:lnTo>
                  <a:pt x="254" y="164"/>
                </a:lnTo>
                <a:lnTo>
                  <a:pt x="254" y="155"/>
                </a:lnTo>
                <a:lnTo>
                  <a:pt x="262" y="151"/>
                </a:lnTo>
                <a:lnTo>
                  <a:pt x="271" y="142"/>
                </a:lnTo>
                <a:lnTo>
                  <a:pt x="267" y="134"/>
                </a:lnTo>
                <a:lnTo>
                  <a:pt x="254" y="116"/>
                </a:lnTo>
                <a:lnTo>
                  <a:pt x="249" y="103"/>
                </a:lnTo>
                <a:lnTo>
                  <a:pt x="249" y="90"/>
                </a:lnTo>
                <a:lnTo>
                  <a:pt x="258" y="73"/>
                </a:lnTo>
                <a:lnTo>
                  <a:pt x="280" y="52"/>
                </a:lnTo>
                <a:lnTo>
                  <a:pt x="288" y="34"/>
                </a:lnTo>
                <a:lnTo>
                  <a:pt x="297" y="22"/>
                </a:lnTo>
                <a:lnTo>
                  <a:pt x="297" y="4"/>
                </a:lnTo>
                <a:lnTo>
                  <a:pt x="288" y="0"/>
                </a:lnTo>
                <a:lnTo>
                  <a:pt x="284" y="0"/>
                </a:lnTo>
                <a:lnTo>
                  <a:pt x="271" y="13"/>
                </a:lnTo>
                <a:lnTo>
                  <a:pt x="280" y="22"/>
                </a:lnTo>
                <a:lnTo>
                  <a:pt x="280" y="34"/>
                </a:lnTo>
                <a:lnTo>
                  <a:pt x="267" y="60"/>
                </a:lnTo>
                <a:lnTo>
                  <a:pt x="249" y="73"/>
                </a:lnTo>
                <a:lnTo>
                  <a:pt x="241" y="86"/>
                </a:lnTo>
                <a:lnTo>
                  <a:pt x="237" y="95"/>
                </a:lnTo>
                <a:lnTo>
                  <a:pt x="237" y="103"/>
                </a:lnTo>
                <a:lnTo>
                  <a:pt x="211" y="121"/>
                </a:lnTo>
                <a:lnTo>
                  <a:pt x="185" y="138"/>
                </a:lnTo>
                <a:lnTo>
                  <a:pt x="185" y="146"/>
                </a:lnTo>
                <a:lnTo>
                  <a:pt x="193" y="146"/>
                </a:lnTo>
                <a:lnTo>
                  <a:pt x="228" y="121"/>
                </a:lnTo>
                <a:lnTo>
                  <a:pt x="245" y="116"/>
                </a:lnTo>
                <a:lnTo>
                  <a:pt x="254" y="134"/>
                </a:lnTo>
                <a:lnTo>
                  <a:pt x="254" y="142"/>
                </a:lnTo>
                <a:lnTo>
                  <a:pt x="245" y="146"/>
                </a:lnTo>
                <a:lnTo>
                  <a:pt x="241" y="155"/>
                </a:lnTo>
                <a:lnTo>
                  <a:pt x="237" y="164"/>
                </a:lnTo>
                <a:lnTo>
                  <a:pt x="241" y="172"/>
                </a:lnTo>
                <a:lnTo>
                  <a:pt x="232" y="181"/>
                </a:lnTo>
                <a:lnTo>
                  <a:pt x="211" y="194"/>
                </a:lnTo>
                <a:lnTo>
                  <a:pt x="181" y="207"/>
                </a:lnTo>
                <a:lnTo>
                  <a:pt x="193" y="211"/>
                </a:lnTo>
                <a:lnTo>
                  <a:pt x="224" y="198"/>
                </a:lnTo>
                <a:lnTo>
                  <a:pt x="249" y="185"/>
                </a:lnTo>
                <a:lnTo>
                  <a:pt x="254" y="185"/>
                </a:lnTo>
                <a:lnTo>
                  <a:pt x="254" y="194"/>
                </a:lnTo>
                <a:lnTo>
                  <a:pt x="245" y="202"/>
                </a:lnTo>
                <a:lnTo>
                  <a:pt x="241" y="211"/>
                </a:lnTo>
                <a:lnTo>
                  <a:pt x="245" y="224"/>
                </a:lnTo>
                <a:lnTo>
                  <a:pt x="254" y="233"/>
                </a:lnTo>
                <a:lnTo>
                  <a:pt x="254" y="241"/>
                </a:lnTo>
                <a:lnTo>
                  <a:pt x="237" y="246"/>
                </a:lnTo>
                <a:lnTo>
                  <a:pt x="224" y="263"/>
                </a:lnTo>
                <a:lnTo>
                  <a:pt x="206" y="276"/>
                </a:lnTo>
                <a:lnTo>
                  <a:pt x="181" y="280"/>
                </a:lnTo>
                <a:lnTo>
                  <a:pt x="181" y="289"/>
                </a:lnTo>
                <a:lnTo>
                  <a:pt x="193" y="284"/>
                </a:lnTo>
                <a:lnTo>
                  <a:pt x="228" y="276"/>
                </a:lnTo>
                <a:lnTo>
                  <a:pt x="237" y="267"/>
                </a:lnTo>
                <a:lnTo>
                  <a:pt x="245" y="258"/>
                </a:lnTo>
                <a:lnTo>
                  <a:pt x="254" y="254"/>
                </a:lnTo>
                <a:lnTo>
                  <a:pt x="254" y="267"/>
                </a:lnTo>
                <a:lnTo>
                  <a:pt x="262" y="276"/>
                </a:lnTo>
                <a:lnTo>
                  <a:pt x="267" y="289"/>
                </a:lnTo>
                <a:lnTo>
                  <a:pt x="262" y="297"/>
                </a:lnTo>
                <a:lnTo>
                  <a:pt x="249" y="302"/>
                </a:lnTo>
                <a:lnTo>
                  <a:pt x="237" y="306"/>
                </a:lnTo>
                <a:lnTo>
                  <a:pt x="228" y="314"/>
                </a:lnTo>
                <a:lnTo>
                  <a:pt x="189" y="327"/>
                </a:lnTo>
                <a:lnTo>
                  <a:pt x="159" y="336"/>
                </a:lnTo>
                <a:lnTo>
                  <a:pt x="150" y="340"/>
                </a:lnTo>
                <a:lnTo>
                  <a:pt x="159" y="349"/>
                </a:lnTo>
                <a:lnTo>
                  <a:pt x="176" y="345"/>
                </a:lnTo>
                <a:lnTo>
                  <a:pt x="211" y="332"/>
                </a:lnTo>
                <a:lnTo>
                  <a:pt x="232" y="323"/>
                </a:lnTo>
                <a:lnTo>
                  <a:pt x="241" y="336"/>
                </a:lnTo>
                <a:lnTo>
                  <a:pt x="245" y="353"/>
                </a:lnTo>
                <a:lnTo>
                  <a:pt x="254" y="366"/>
                </a:lnTo>
                <a:lnTo>
                  <a:pt x="258" y="379"/>
                </a:lnTo>
                <a:lnTo>
                  <a:pt x="254" y="388"/>
                </a:lnTo>
                <a:lnTo>
                  <a:pt x="245" y="392"/>
                </a:lnTo>
                <a:lnTo>
                  <a:pt x="224" y="396"/>
                </a:lnTo>
                <a:lnTo>
                  <a:pt x="198" y="409"/>
                </a:lnTo>
                <a:lnTo>
                  <a:pt x="159" y="414"/>
                </a:lnTo>
                <a:lnTo>
                  <a:pt x="146" y="422"/>
                </a:lnTo>
                <a:lnTo>
                  <a:pt x="155" y="426"/>
                </a:lnTo>
                <a:lnTo>
                  <a:pt x="189" y="422"/>
                </a:lnTo>
                <a:lnTo>
                  <a:pt x="211" y="414"/>
                </a:lnTo>
                <a:lnTo>
                  <a:pt x="228" y="405"/>
                </a:lnTo>
                <a:lnTo>
                  <a:pt x="241" y="405"/>
                </a:lnTo>
                <a:lnTo>
                  <a:pt x="241" y="414"/>
                </a:lnTo>
                <a:lnTo>
                  <a:pt x="245" y="431"/>
                </a:lnTo>
                <a:lnTo>
                  <a:pt x="254" y="439"/>
                </a:lnTo>
                <a:lnTo>
                  <a:pt x="254" y="448"/>
                </a:lnTo>
                <a:lnTo>
                  <a:pt x="254" y="457"/>
                </a:lnTo>
                <a:lnTo>
                  <a:pt x="245" y="461"/>
                </a:lnTo>
                <a:lnTo>
                  <a:pt x="224" y="461"/>
                </a:lnTo>
                <a:lnTo>
                  <a:pt x="206" y="465"/>
                </a:lnTo>
                <a:lnTo>
                  <a:pt x="172" y="478"/>
                </a:lnTo>
                <a:lnTo>
                  <a:pt x="150" y="478"/>
                </a:lnTo>
                <a:lnTo>
                  <a:pt x="146" y="487"/>
                </a:lnTo>
                <a:lnTo>
                  <a:pt x="155" y="491"/>
                </a:lnTo>
                <a:lnTo>
                  <a:pt x="172" y="487"/>
                </a:lnTo>
                <a:lnTo>
                  <a:pt x="198" y="478"/>
                </a:lnTo>
                <a:lnTo>
                  <a:pt x="211" y="474"/>
                </a:lnTo>
                <a:lnTo>
                  <a:pt x="232" y="470"/>
                </a:lnTo>
                <a:lnTo>
                  <a:pt x="245" y="470"/>
                </a:lnTo>
                <a:lnTo>
                  <a:pt x="249" y="470"/>
                </a:lnTo>
                <a:lnTo>
                  <a:pt x="249" y="482"/>
                </a:lnTo>
                <a:lnTo>
                  <a:pt x="254" y="491"/>
                </a:lnTo>
                <a:lnTo>
                  <a:pt x="228" y="495"/>
                </a:lnTo>
                <a:lnTo>
                  <a:pt x="206" y="513"/>
                </a:lnTo>
                <a:lnTo>
                  <a:pt x="176" y="521"/>
                </a:lnTo>
                <a:lnTo>
                  <a:pt x="159" y="526"/>
                </a:lnTo>
                <a:lnTo>
                  <a:pt x="146" y="534"/>
                </a:lnTo>
                <a:lnTo>
                  <a:pt x="150" y="538"/>
                </a:lnTo>
                <a:lnTo>
                  <a:pt x="168" y="534"/>
                </a:lnTo>
                <a:lnTo>
                  <a:pt x="181" y="530"/>
                </a:lnTo>
                <a:lnTo>
                  <a:pt x="202" y="526"/>
                </a:lnTo>
                <a:lnTo>
                  <a:pt x="219" y="517"/>
                </a:lnTo>
                <a:lnTo>
                  <a:pt x="228" y="508"/>
                </a:lnTo>
                <a:lnTo>
                  <a:pt x="237" y="504"/>
                </a:lnTo>
                <a:lnTo>
                  <a:pt x="254" y="504"/>
                </a:lnTo>
                <a:lnTo>
                  <a:pt x="258" y="508"/>
                </a:lnTo>
                <a:lnTo>
                  <a:pt x="262" y="517"/>
                </a:lnTo>
                <a:lnTo>
                  <a:pt x="262" y="530"/>
                </a:lnTo>
                <a:lnTo>
                  <a:pt x="262" y="538"/>
                </a:lnTo>
                <a:lnTo>
                  <a:pt x="254" y="543"/>
                </a:lnTo>
                <a:lnTo>
                  <a:pt x="249" y="560"/>
                </a:lnTo>
                <a:lnTo>
                  <a:pt x="254" y="564"/>
                </a:lnTo>
                <a:lnTo>
                  <a:pt x="262" y="573"/>
                </a:lnTo>
                <a:lnTo>
                  <a:pt x="262" y="577"/>
                </a:lnTo>
                <a:lnTo>
                  <a:pt x="254" y="57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1" name="Freeform 74"/>
          <p:cNvSpPr>
            <a:spLocks/>
          </p:cNvSpPr>
          <p:nvPr/>
        </p:nvSpPr>
        <p:spPr bwMode="auto">
          <a:xfrm>
            <a:off x="1885952" y="5147073"/>
            <a:ext cx="182033" cy="35719"/>
          </a:xfrm>
          <a:custGeom>
            <a:avLst/>
            <a:gdLst>
              <a:gd name="T0" fmla="*/ 0 w 86"/>
              <a:gd name="T1" fmla="*/ 65524063 h 30"/>
              <a:gd name="T2" fmla="*/ 85685313 w 86"/>
              <a:gd name="T3" fmla="*/ 55443438 h 30"/>
              <a:gd name="T4" fmla="*/ 118448138 w 86"/>
              <a:gd name="T5" fmla="*/ 42843450 h 30"/>
              <a:gd name="T6" fmla="*/ 151209375 w 86"/>
              <a:gd name="T7" fmla="*/ 22682200 h 30"/>
              <a:gd name="T8" fmla="*/ 206652813 w 86"/>
              <a:gd name="T9" fmla="*/ 0 h 30"/>
              <a:gd name="T10" fmla="*/ 216733438 w 86"/>
              <a:gd name="T11" fmla="*/ 22682200 h 30"/>
              <a:gd name="T12" fmla="*/ 196572188 w 86"/>
              <a:gd name="T13" fmla="*/ 22682200 h 30"/>
              <a:gd name="T14" fmla="*/ 151209375 w 86"/>
              <a:gd name="T15" fmla="*/ 42843450 h 30"/>
              <a:gd name="T16" fmla="*/ 131048125 w 86"/>
              <a:gd name="T17" fmla="*/ 55443438 h 30"/>
              <a:gd name="T18" fmla="*/ 98286888 w 86"/>
              <a:gd name="T19" fmla="*/ 65524063 h 30"/>
              <a:gd name="T20" fmla="*/ 42843450 w 86"/>
              <a:gd name="T21" fmla="*/ 75604688 h 30"/>
              <a:gd name="T22" fmla="*/ 0 w 86"/>
              <a:gd name="T23" fmla="*/ 75604688 h 30"/>
              <a:gd name="T24" fmla="*/ 0 w 86"/>
              <a:gd name="T25" fmla="*/ 65524063 h 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6" h="30">
                <a:moveTo>
                  <a:pt x="0" y="26"/>
                </a:moveTo>
                <a:lnTo>
                  <a:pt x="34" y="22"/>
                </a:lnTo>
                <a:lnTo>
                  <a:pt x="47" y="17"/>
                </a:lnTo>
                <a:lnTo>
                  <a:pt x="60" y="9"/>
                </a:lnTo>
                <a:lnTo>
                  <a:pt x="82" y="0"/>
                </a:lnTo>
                <a:lnTo>
                  <a:pt x="86" y="9"/>
                </a:lnTo>
                <a:lnTo>
                  <a:pt x="78" y="9"/>
                </a:lnTo>
                <a:lnTo>
                  <a:pt x="60" y="17"/>
                </a:lnTo>
                <a:lnTo>
                  <a:pt x="52" y="22"/>
                </a:lnTo>
                <a:lnTo>
                  <a:pt x="39" y="26"/>
                </a:lnTo>
                <a:lnTo>
                  <a:pt x="17" y="30"/>
                </a:lnTo>
                <a:lnTo>
                  <a:pt x="0" y="30"/>
                </a:lnTo>
                <a:lnTo>
                  <a:pt x="0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2" name="Freeform 75"/>
          <p:cNvSpPr>
            <a:spLocks/>
          </p:cNvSpPr>
          <p:nvPr/>
        </p:nvSpPr>
        <p:spPr bwMode="auto">
          <a:xfrm>
            <a:off x="1604433" y="4402932"/>
            <a:ext cx="527051" cy="164306"/>
          </a:xfrm>
          <a:custGeom>
            <a:avLst/>
            <a:gdLst>
              <a:gd name="T0" fmla="*/ 20161276 w 249"/>
              <a:gd name="T1" fmla="*/ 45362813 h 138"/>
              <a:gd name="T2" fmla="*/ 95766059 w 249"/>
              <a:gd name="T3" fmla="*/ 45362813 h 138"/>
              <a:gd name="T4" fmla="*/ 171370842 w 249"/>
              <a:gd name="T5" fmla="*/ 55443438 h 138"/>
              <a:gd name="T6" fmla="*/ 226814349 w 249"/>
              <a:gd name="T7" fmla="*/ 55443438 h 138"/>
              <a:gd name="T8" fmla="*/ 259577216 w 249"/>
              <a:gd name="T9" fmla="*/ 45362813 h 138"/>
              <a:gd name="T10" fmla="*/ 335181999 w 249"/>
              <a:gd name="T11" fmla="*/ 22682200 h 138"/>
              <a:gd name="T12" fmla="*/ 357862640 w 249"/>
              <a:gd name="T13" fmla="*/ 0 h 138"/>
              <a:gd name="T14" fmla="*/ 400706144 w 249"/>
              <a:gd name="T15" fmla="*/ 32762825 h 138"/>
              <a:gd name="T16" fmla="*/ 476310927 w 249"/>
              <a:gd name="T17" fmla="*/ 78125638 h 138"/>
              <a:gd name="T18" fmla="*/ 531754435 w 249"/>
              <a:gd name="T19" fmla="*/ 110886875 h 138"/>
              <a:gd name="T20" fmla="*/ 594757627 w 249"/>
              <a:gd name="T21" fmla="*/ 163810950 h 138"/>
              <a:gd name="T22" fmla="*/ 627520494 w 249"/>
              <a:gd name="T23" fmla="*/ 196572188 h 138"/>
              <a:gd name="T24" fmla="*/ 594757627 w 249"/>
              <a:gd name="T25" fmla="*/ 229335013 h 138"/>
              <a:gd name="T26" fmla="*/ 561996348 w 249"/>
              <a:gd name="T27" fmla="*/ 262096250 h 138"/>
              <a:gd name="T28" fmla="*/ 498991569 w 249"/>
              <a:gd name="T29" fmla="*/ 282257500 h 138"/>
              <a:gd name="T30" fmla="*/ 443548061 w 249"/>
              <a:gd name="T31" fmla="*/ 304939700 h 138"/>
              <a:gd name="T32" fmla="*/ 378023916 w 249"/>
              <a:gd name="T33" fmla="*/ 327620313 h 138"/>
              <a:gd name="T34" fmla="*/ 335181999 w 249"/>
              <a:gd name="T35" fmla="*/ 337700938 h 138"/>
              <a:gd name="T36" fmla="*/ 282257857 w 249"/>
              <a:gd name="T37" fmla="*/ 347781563 h 138"/>
              <a:gd name="T38" fmla="*/ 216733712 w 249"/>
              <a:gd name="T39" fmla="*/ 304939700 h 138"/>
              <a:gd name="T40" fmla="*/ 161290204 w 249"/>
              <a:gd name="T41" fmla="*/ 262096250 h 138"/>
              <a:gd name="T42" fmla="*/ 108367650 w 249"/>
              <a:gd name="T43" fmla="*/ 206652813 h 138"/>
              <a:gd name="T44" fmla="*/ 52924142 w 249"/>
              <a:gd name="T45" fmla="*/ 163810950 h 138"/>
              <a:gd name="T46" fmla="*/ 20161276 w 249"/>
              <a:gd name="T47" fmla="*/ 120967500 h 138"/>
              <a:gd name="T48" fmla="*/ 0 w 249"/>
              <a:gd name="T49" fmla="*/ 78125638 h 138"/>
              <a:gd name="T50" fmla="*/ 20161276 w 249"/>
              <a:gd name="T51" fmla="*/ 45362813 h 13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49" h="138">
                <a:moveTo>
                  <a:pt x="8" y="18"/>
                </a:moveTo>
                <a:lnTo>
                  <a:pt x="38" y="18"/>
                </a:lnTo>
                <a:lnTo>
                  <a:pt x="68" y="22"/>
                </a:lnTo>
                <a:lnTo>
                  <a:pt x="90" y="22"/>
                </a:lnTo>
                <a:lnTo>
                  <a:pt x="103" y="18"/>
                </a:lnTo>
                <a:lnTo>
                  <a:pt x="133" y="9"/>
                </a:lnTo>
                <a:lnTo>
                  <a:pt x="142" y="0"/>
                </a:lnTo>
                <a:lnTo>
                  <a:pt x="159" y="13"/>
                </a:lnTo>
                <a:lnTo>
                  <a:pt x="189" y="31"/>
                </a:lnTo>
                <a:lnTo>
                  <a:pt x="211" y="44"/>
                </a:lnTo>
                <a:lnTo>
                  <a:pt x="236" y="65"/>
                </a:lnTo>
                <a:lnTo>
                  <a:pt x="249" y="78"/>
                </a:lnTo>
                <a:lnTo>
                  <a:pt x="236" y="91"/>
                </a:lnTo>
                <a:lnTo>
                  <a:pt x="223" y="104"/>
                </a:lnTo>
                <a:lnTo>
                  <a:pt x="198" y="112"/>
                </a:lnTo>
                <a:lnTo>
                  <a:pt x="176" y="121"/>
                </a:lnTo>
                <a:lnTo>
                  <a:pt x="150" y="130"/>
                </a:lnTo>
                <a:lnTo>
                  <a:pt x="133" y="134"/>
                </a:lnTo>
                <a:lnTo>
                  <a:pt x="112" y="138"/>
                </a:lnTo>
                <a:lnTo>
                  <a:pt x="86" y="121"/>
                </a:lnTo>
                <a:lnTo>
                  <a:pt x="64" y="104"/>
                </a:lnTo>
                <a:lnTo>
                  <a:pt x="43" y="82"/>
                </a:lnTo>
                <a:lnTo>
                  <a:pt x="21" y="65"/>
                </a:lnTo>
                <a:lnTo>
                  <a:pt x="8" y="48"/>
                </a:lnTo>
                <a:lnTo>
                  <a:pt x="0" y="31"/>
                </a:lnTo>
                <a:lnTo>
                  <a:pt x="8" y="18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3" name="Freeform 76"/>
          <p:cNvSpPr>
            <a:spLocks/>
          </p:cNvSpPr>
          <p:nvPr/>
        </p:nvSpPr>
        <p:spPr bwMode="auto">
          <a:xfrm>
            <a:off x="1585384" y="4398169"/>
            <a:ext cx="584200" cy="190500"/>
          </a:xfrm>
          <a:custGeom>
            <a:avLst/>
            <a:gdLst>
              <a:gd name="T0" fmla="*/ 335181575 w 276"/>
              <a:gd name="T1" fmla="*/ 347781563 h 160"/>
              <a:gd name="T2" fmla="*/ 443547500 w 276"/>
              <a:gd name="T3" fmla="*/ 315020325 h 160"/>
              <a:gd name="T4" fmla="*/ 541834388 w 276"/>
              <a:gd name="T5" fmla="*/ 282257500 h 160"/>
              <a:gd name="T6" fmla="*/ 597277825 w 276"/>
              <a:gd name="T7" fmla="*/ 239415638 h 160"/>
              <a:gd name="T8" fmla="*/ 630039063 w 276"/>
              <a:gd name="T9" fmla="*/ 206652813 h 160"/>
              <a:gd name="T10" fmla="*/ 531753763 w 276"/>
              <a:gd name="T11" fmla="*/ 131048125 h 160"/>
              <a:gd name="T12" fmla="*/ 466229700 w 276"/>
              <a:gd name="T13" fmla="*/ 75604688 h 160"/>
              <a:gd name="T14" fmla="*/ 390625013 w 276"/>
              <a:gd name="T15" fmla="*/ 32762825 h 160"/>
              <a:gd name="T16" fmla="*/ 380544388 w 276"/>
              <a:gd name="T17" fmla="*/ 32762825 h 160"/>
              <a:gd name="T18" fmla="*/ 335181575 w 276"/>
              <a:gd name="T19" fmla="*/ 55443438 h 160"/>
              <a:gd name="T20" fmla="*/ 272176875 w 276"/>
              <a:gd name="T21" fmla="*/ 65524063 h 160"/>
              <a:gd name="T22" fmla="*/ 173891575 w 276"/>
              <a:gd name="T23" fmla="*/ 75604688 h 160"/>
              <a:gd name="T24" fmla="*/ 65524063 w 276"/>
              <a:gd name="T25" fmla="*/ 75604688 h 160"/>
              <a:gd name="T26" fmla="*/ 42843450 w 276"/>
              <a:gd name="T27" fmla="*/ 75604688 h 160"/>
              <a:gd name="T28" fmla="*/ 42843450 w 276"/>
              <a:gd name="T29" fmla="*/ 98286888 h 160"/>
              <a:gd name="T30" fmla="*/ 65524063 w 276"/>
              <a:gd name="T31" fmla="*/ 131048125 h 160"/>
              <a:gd name="T32" fmla="*/ 108367513 w 276"/>
              <a:gd name="T33" fmla="*/ 173891575 h 160"/>
              <a:gd name="T34" fmla="*/ 151209375 w 276"/>
              <a:gd name="T35" fmla="*/ 216733438 h 160"/>
              <a:gd name="T36" fmla="*/ 216733438 w 276"/>
              <a:gd name="T37" fmla="*/ 282257500 h 160"/>
              <a:gd name="T38" fmla="*/ 282257500 w 276"/>
              <a:gd name="T39" fmla="*/ 337700938 h 160"/>
              <a:gd name="T40" fmla="*/ 325100950 w 276"/>
              <a:gd name="T41" fmla="*/ 357862188 h 160"/>
              <a:gd name="T42" fmla="*/ 335181575 w 276"/>
              <a:gd name="T43" fmla="*/ 390625013 h 160"/>
              <a:gd name="T44" fmla="*/ 325100950 w 276"/>
              <a:gd name="T45" fmla="*/ 403225000 h 160"/>
              <a:gd name="T46" fmla="*/ 304939700 w 276"/>
              <a:gd name="T47" fmla="*/ 390625013 h 160"/>
              <a:gd name="T48" fmla="*/ 239415638 w 276"/>
              <a:gd name="T49" fmla="*/ 337700938 h 160"/>
              <a:gd name="T50" fmla="*/ 151209375 w 276"/>
              <a:gd name="T51" fmla="*/ 272176875 h 160"/>
              <a:gd name="T52" fmla="*/ 98286888 w 276"/>
              <a:gd name="T53" fmla="*/ 216733438 h 160"/>
              <a:gd name="T54" fmla="*/ 52924075 w 276"/>
              <a:gd name="T55" fmla="*/ 173891575 h 160"/>
              <a:gd name="T56" fmla="*/ 22682200 w 276"/>
              <a:gd name="T57" fmla="*/ 131048125 h 160"/>
              <a:gd name="T58" fmla="*/ 10080625 w 276"/>
              <a:gd name="T59" fmla="*/ 98286888 h 160"/>
              <a:gd name="T60" fmla="*/ 0 w 276"/>
              <a:gd name="T61" fmla="*/ 65524063 h 160"/>
              <a:gd name="T62" fmla="*/ 10080625 w 276"/>
              <a:gd name="T63" fmla="*/ 42843450 h 160"/>
              <a:gd name="T64" fmla="*/ 32762825 w 276"/>
              <a:gd name="T65" fmla="*/ 32762825 h 160"/>
              <a:gd name="T66" fmla="*/ 75604688 w 276"/>
              <a:gd name="T67" fmla="*/ 42843450 h 160"/>
              <a:gd name="T68" fmla="*/ 163810950 w 276"/>
              <a:gd name="T69" fmla="*/ 55443438 h 160"/>
              <a:gd name="T70" fmla="*/ 239415638 w 276"/>
              <a:gd name="T71" fmla="*/ 55443438 h 160"/>
              <a:gd name="T72" fmla="*/ 282257500 w 276"/>
              <a:gd name="T73" fmla="*/ 32762825 h 160"/>
              <a:gd name="T74" fmla="*/ 347781563 w 276"/>
              <a:gd name="T75" fmla="*/ 22682200 h 160"/>
              <a:gd name="T76" fmla="*/ 367942813 w 276"/>
              <a:gd name="T77" fmla="*/ 0 h 160"/>
              <a:gd name="T78" fmla="*/ 390625013 w 276"/>
              <a:gd name="T79" fmla="*/ 0 h 160"/>
              <a:gd name="T80" fmla="*/ 456149075 w 276"/>
              <a:gd name="T81" fmla="*/ 42843450 h 160"/>
              <a:gd name="T82" fmla="*/ 521673138 w 276"/>
              <a:gd name="T83" fmla="*/ 88206263 h 160"/>
              <a:gd name="T84" fmla="*/ 597277825 w 276"/>
              <a:gd name="T85" fmla="*/ 131048125 h 160"/>
              <a:gd name="T86" fmla="*/ 630039063 w 276"/>
              <a:gd name="T87" fmla="*/ 163810950 h 160"/>
              <a:gd name="T88" fmla="*/ 672882513 w 276"/>
              <a:gd name="T89" fmla="*/ 196572188 h 160"/>
              <a:gd name="T90" fmla="*/ 695563125 w 276"/>
              <a:gd name="T91" fmla="*/ 196572188 h 160"/>
              <a:gd name="T92" fmla="*/ 682963138 w 276"/>
              <a:gd name="T93" fmla="*/ 216733438 h 160"/>
              <a:gd name="T94" fmla="*/ 650200313 w 276"/>
              <a:gd name="T95" fmla="*/ 239415638 h 160"/>
              <a:gd name="T96" fmla="*/ 617439075 w 276"/>
              <a:gd name="T97" fmla="*/ 272176875 h 160"/>
              <a:gd name="T98" fmla="*/ 584676250 w 276"/>
              <a:gd name="T99" fmla="*/ 282257500 h 160"/>
              <a:gd name="T100" fmla="*/ 531753763 w 276"/>
              <a:gd name="T101" fmla="*/ 304939700 h 160"/>
              <a:gd name="T102" fmla="*/ 488910313 w 276"/>
              <a:gd name="T103" fmla="*/ 325100950 h 160"/>
              <a:gd name="T104" fmla="*/ 433466875 w 276"/>
              <a:gd name="T105" fmla="*/ 347781563 h 160"/>
              <a:gd name="T106" fmla="*/ 390625013 w 276"/>
              <a:gd name="T107" fmla="*/ 357862188 h 160"/>
              <a:gd name="T108" fmla="*/ 347781563 w 276"/>
              <a:gd name="T109" fmla="*/ 357862188 h 160"/>
              <a:gd name="T110" fmla="*/ 335181575 w 276"/>
              <a:gd name="T111" fmla="*/ 347781563 h 16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76" h="160">
                <a:moveTo>
                  <a:pt x="133" y="138"/>
                </a:moveTo>
                <a:lnTo>
                  <a:pt x="176" y="125"/>
                </a:lnTo>
                <a:lnTo>
                  <a:pt x="215" y="112"/>
                </a:lnTo>
                <a:lnTo>
                  <a:pt x="237" y="95"/>
                </a:lnTo>
                <a:lnTo>
                  <a:pt x="250" y="82"/>
                </a:lnTo>
                <a:lnTo>
                  <a:pt x="211" y="52"/>
                </a:lnTo>
                <a:lnTo>
                  <a:pt x="185" y="30"/>
                </a:lnTo>
                <a:lnTo>
                  <a:pt x="155" y="13"/>
                </a:lnTo>
                <a:lnTo>
                  <a:pt x="151" y="13"/>
                </a:lnTo>
                <a:lnTo>
                  <a:pt x="133" y="22"/>
                </a:lnTo>
                <a:lnTo>
                  <a:pt x="108" y="26"/>
                </a:lnTo>
                <a:lnTo>
                  <a:pt x="69" y="30"/>
                </a:lnTo>
                <a:lnTo>
                  <a:pt x="26" y="30"/>
                </a:lnTo>
                <a:lnTo>
                  <a:pt x="17" y="30"/>
                </a:lnTo>
                <a:lnTo>
                  <a:pt x="17" y="39"/>
                </a:lnTo>
                <a:lnTo>
                  <a:pt x="26" y="52"/>
                </a:lnTo>
                <a:lnTo>
                  <a:pt x="43" y="69"/>
                </a:lnTo>
                <a:lnTo>
                  <a:pt x="60" y="86"/>
                </a:lnTo>
                <a:lnTo>
                  <a:pt x="86" y="112"/>
                </a:lnTo>
                <a:lnTo>
                  <a:pt x="112" y="134"/>
                </a:lnTo>
                <a:lnTo>
                  <a:pt x="129" y="142"/>
                </a:lnTo>
                <a:lnTo>
                  <a:pt x="133" y="155"/>
                </a:lnTo>
                <a:lnTo>
                  <a:pt x="129" y="160"/>
                </a:lnTo>
                <a:lnTo>
                  <a:pt x="121" y="155"/>
                </a:lnTo>
                <a:lnTo>
                  <a:pt x="95" y="134"/>
                </a:lnTo>
                <a:lnTo>
                  <a:pt x="60" y="108"/>
                </a:lnTo>
                <a:lnTo>
                  <a:pt x="39" y="86"/>
                </a:lnTo>
                <a:lnTo>
                  <a:pt x="21" y="69"/>
                </a:lnTo>
                <a:lnTo>
                  <a:pt x="9" y="52"/>
                </a:lnTo>
                <a:lnTo>
                  <a:pt x="4" y="39"/>
                </a:lnTo>
                <a:lnTo>
                  <a:pt x="0" y="26"/>
                </a:lnTo>
                <a:lnTo>
                  <a:pt x="4" y="17"/>
                </a:lnTo>
                <a:lnTo>
                  <a:pt x="13" y="13"/>
                </a:lnTo>
                <a:lnTo>
                  <a:pt x="30" y="17"/>
                </a:lnTo>
                <a:lnTo>
                  <a:pt x="65" y="22"/>
                </a:lnTo>
                <a:lnTo>
                  <a:pt x="95" y="22"/>
                </a:lnTo>
                <a:lnTo>
                  <a:pt x="112" y="13"/>
                </a:lnTo>
                <a:lnTo>
                  <a:pt x="138" y="9"/>
                </a:lnTo>
                <a:lnTo>
                  <a:pt x="146" y="0"/>
                </a:lnTo>
                <a:lnTo>
                  <a:pt x="155" y="0"/>
                </a:lnTo>
                <a:lnTo>
                  <a:pt x="181" y="17"/>
                </a:lnTo>
                <a:lnTo>
                  <a:pt x="207" y="35"/>
                </a:lnTo>
                <a:lnTo>
                  <a:pt x="237" y="52"/>
                </a:lnTo>
                <a:lnTo>
                  <a:pt x="250" y="65"/>
                </a:lnTo>
                <a:lnTo>
                  <a:pt x="267" y="78"/>
                </a:lnTo>
                <a:lnTo>
                  <a:pt x="276" y="78"/>
                </a:lnTo>
                <a:lnTo>
                  <a:pt x="271" y="86"/>
                </a:lnTo>
                <a:lnTo>
                  <a:pt x="258" y="95"/>
                </a:lnTo>
                <a:lnTo>
                  <a:pt x="245" y="108"/>
                </a:lnTo>
                <a:lnTo>
                  <a:pt x="232" y="112"/>
                </a:lnTo>
                <a:lnTo>
                  <a:pt x="211" y="121"/>
                </a:lnTo>
                <a:lnTo>
                  <a:pt x="194" y="129"/>
                </a:lnTo>
                <a:lnTo>
                  <a:pt x="172" y="138"/>
                </a:lnTo>
                <a:lnTo>
                  <a:pt x="155" y="142"/>
                </a:lnTo>
                <a:lnTo>
                  <a:pt x="138" y="142"/>
                </a:lnTo>
                <a:lnTo>
                  <a:pt x="133" y="1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4" name="Freeform 77"/>
          <p:cNvSpPr>
            <a:spLocks/>
          </p:cNvSpPr>
          <p:nvPr/>
        </p:nvSpPr>
        <p:spPr bwMode="auto">
          <a:xfrm>
            <a:off x="1913468" y="4542235"/>
            <a:ext cx="182033" cy="66675"/>
          </a:xfrm>
          <a:custGeom>
            <a:avLst/>
            <a:gdLst>
              <a:gd name="T0" fmla="*/ 183972200 w 86"/>
              <a:gd name="T1" fmla="*/ 20161250 h 56"/>
              <a:gd name="T2" fmla="*/ 141128750 w 86"/>
              <a:gd name="T3" fmla="*/ 52924075 h 56"/>
              <a:gd name="T4" fmla="*/ 98286888 w 86"/>
              <a:gd name="T5" fmla="*/ 85685313 h 56"/>
              <a:gd name="T6" fmla="*/ 32762825 w 86"/>
              <a:gd name="T7" fmla="*/ 108367513 h 56"/>
              <a:gd name="T8" fmla="*/ 0 w 86"/>
              <a:gd name="T9" fmla="*/ 118448138 h 56"/>
              <a:gd name="T10" fmla="*/ 32762825 w 86"/>
              <a:gd name="T11" fmla="*/ 141128750 h 56"/>
              <a:gd name="T12" fmla="*/ 75604688 w 86"/>
              <a:gd name="T13" fmla="*/ 141128750 h 56"/>
              <a:gd name="T14" fmla="*/ 141128750 w 86"/>
              <a:gd name="T15" fmla="*/ 85685313 h 56"/>
              <a:gd name="T16" fmla="*/ 216733438 w 86"/>
              <a:gd name="T17" fmla="*/ 0 h 56"/>
              <a:gd name="T18" fmla="*/ 183972200 w 86"/>
              <a:gd name="T19" fmla="*/ 20161250 h 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6" h="56">
                <a:moveTo>
                  <a:pt x="73" y="8"/>
                </a:moveTo>
                <a:lnTo>
                  <a:pt x="56" y="21"/>
                </a:lnTo>
                <a:lnTo>
                  <a:pt x="39" y="34"/>
                </a:lnTo>
                <a:lnTo>
                  <a:pt x="13" y="43"/>
                </a:lnTo>
                <a:lnTo>
                  <a:pt x="0" y="47"/>
                </a:lnTo>
                <a:lnTo>
                  <a:pt x="13" y="56"/>
                </a:lnTo>
                <a:lnTo>
                  <a:pt x="30" y="56"/>
                </a:lnTo>
                <a:lnTo>
                  <a:pt x="56" y="34"/>
                </a:lnTo>
                <a:lnTo>
                  <a:pt x="86" y="0"/>
                </a:lnTo>
                <a:lnTo>
                  <a:pt x="73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5" name="Text Box 18"/>
          <p:cNvSpPr txBox="1">
            <a:spLocks noChangeArrowheads="1"/>
          </p:cNvSpPr>
          <p:nvPr/>
        </p:nvSpPr>
        <p:spPr bwMode="auto">
          <a:xfrm>
            <a:off x="812800" y="6057900"/>
            <a:ext cx="304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I </a:t>
            </a:r>
            <a:r>
              <a:rPr lang="fr-FR" u="sng"/>
              <a:t>was</a:t>
            </a:r>
            <a:r>
              <a:rPr lang="fr-FR"/>
              <a:t> work</a:t>
            </a:r>
            <a:r>
              <a:rPr lang="fr-FR" u="sng"/>
              <a:t>ing</a:t>
            </a:r>
            <a:r>
              <a:rPr lang="fr-FR"/>
              <a:t>.  </a:t>
            </a:r>
          </a:p>
        </p:txBody>
      </p:sp>
      <p:sp>
        <p:nvSpPr>
          <p:cNvPr id="4166" name="Text Box 19"/>
          <p:cNvSpPr txBox="1">
            <a:spLocks noChangeArrowheads="1"/>
          </p:cNvSpPr>
          <p:nvPr/>
        </p:nvSpPr>
        <p:spPr bwMode="auto">
          <a:xfrm>
            <a:off x="5384800" y="6057900"/>
            <a:ext cx="304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I finished.  </a:t>
            </a:r>
          </a:p>
        </p:txBody>
      </p:sp>
      <p:sp>
        <p:nvSpPr>
          <p:cNvPr id="4167" name="Rectangle 78"/>
          <p:cNvSpPr>
            <a:spLocks noGrp="1" noChangeArrowheads="1"/>
          </p:cNvSpPr>
          <p:nvPr>
            <p:ph type="title" idx="4294967295"/>
          </p:nvPr>
        </p:nvSpPr>
        <p:spPr>
          <a:xfrm>
            <a:off x="711200" y="228600"/>
            <a:ext cx="3378200" cy="590550"/>
          </a:xfrm>
        </p:spPr>
        <p:txBody>
          <a:bodyPr/>
          <a:lstStyle/>
          <a:p>
            <a:r>
              <a:rPr lang="fr-FR" sz="2400" b="1" smtClean="0">
                <a:solidFill>
                  <a:schemeClr val="tx1"/>
                </a:solidFill>
              </a:rPr>
              <a:t>I </a:t>
            </a:r>
            <a:r>
              <a:rPr lang="fr-FR" sz="2400" b="1" u="sng" smtClean="0">
                <a:solidFill>
                  <a:schemeClr val="tx1"/>
                </a:solidFill>
              </a:rPr>
              <a:t>was</a:t>
            </a:r>
            <a:r>
              <a:rPr lang="fr-FR" sz="2400" b="1" smtClean="0">
                <a:solidFill>
                  <a:schemeClr val="tx1"/>
                </a:solidFill>
              </a:rPr>
              <a:t> climb</a:t>
            </a:r>
            <a:r>
              <a:rPr lang="fr-FR" sz="2400" b="1" u="sng" smtClean="0">
                <a:solidFill>
                  <a:schemeClr val="tx1"/>
                </a:solidFill>
              </a:rPr>
              <a:t>ing</a:t>
            </a:r>
            <a:r>
              <a:rPr lang="fr-FR" sz="2400" b="1" smtClean="0">
                <a:solidFill>
                  <a:schemeClr val="tx1"/>
                </a:solidFill>
              </a:rPr>
              <a:t>.</a:t>
            </a: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6608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876800" y="0"/>
            <a:ext cx="4267200" cy="6858000"/>
          </a:xfrm>
          <a:prstGeom prst="rect">
            <a:avLst/>
          </a:prstGeom>
          <a:solidFill>
            <a:srgbClr val="FFFFD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12800" y="400050"/>
            <a:ext cx="3048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283200" y="571500"/>
            <a:ext cx="345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when it went off.  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711200" y="2990851"/>
            <a:ext cx="3454400" cy="10156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Progressive</a:t>
            </a:r>
          </a:p>
          <a:p>
            <a:pPr algn="ctr">
              <a:spcBef>
                <a:spcPct val="50000"/>
              </a:spcBef>
            </a:pPr>
            <a:r>
              <a:rPr lang="fr-FR"/>
              <a:t>Imparfait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5283200" y="2990850"/>
            <a:ext cx="3454400" cy="1015663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1 Time Event</a:t>
            </a:r>
          </a:p>
          <a:p>
            <a:pPr algn="ctr">
              <a:spcBef>
                <a:spcPct val="50000"/>
              </a:spcBef>
            </a:pPr>
            <a:r>
              <a:rPr lang="fr-FR"/>
              <a:t>Passé Composé</a:t>
            </a:r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4775200" y="0"/>
            <a:ext cx="0" cy="6858000"/>
          </a:xfrm>
          <a:prstGeom prst="line">
            <a:avLst/>
          </a:prstGeom>
          <a:noFill/>
          <a:ln w="11430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812800" y="5772150"/>
            <a:ext cx="304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He </a:t>
            </a:r>
            <a:r>
              <a:rPr lang="fr-FR" u="sng"/>
              <a:t>was</a:t>
            </a:r>
            <a:r>
              <a:rPr lang="fr-FR"/>
              <a:t> see</a:t>
            </a:r>
            <a:r>
              <a:rPr lang="fr-FR" u="sng"/>
              <a:t>ing</a:t>
            </a:r>
            <a:r>
              <a:rPr lang="fr-FR"/>
              <a:t> a lot of women...  </a:t>
            </a: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5080000" y="5715000"/>
            <a:ext cx="375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until he met me!</a:t>
            </a:r>
          </a:p>
          <a:p>
            <a:pPr algn="ctr">
              <a:spcBef>
                <a:spcPct val="50000"/>
              </a:spcBef>
            </a:pPr>
            <a:r>
              <a:rPr lang="fr-FR"/>
              <a:t>(Awe!)  </a:t>
            </a:r>
          </a:p>
        </p:txBody>
      </p:sp>
      <p:grpSp>
        <p:nvGrpSpPr>
          <p:cNvPr id="5130" name="Group 17"/>
          <p:cNvGrpSpPr>
            <a:grpSpLocks/>
          </p:cNvGrpSpPr>
          <p:nvPr/>
        </p:nvGrpSpPr>
        <p:grpSpPr bwMode="auto">
          <a:xfrm>
            <a:off x="1422400" y="1485900"/>
            <a:ext cx="1930400" cy="1143000"/>
            <a:chOff x="432" y="384"/>
            <a:chExt cx="1296" cy="1344"/>
          </a:xfrm>
        </p:grpSpPr>
        <p:grpSp>
          <p:nvGrpSpPr>
            <p:cNvPr id="5206" name="Group 18"/>
            <p:cNvGrpSpPr>
              <a:grpSpLocks/>
            </p:cNvGrpSpPr>
            <p:nvPr/>
          </p:nvGrpSpPr>
          <p:grpSpPr bwMode="auto">
            <a:xfrm>
              <a:off x="1392" y="1104"/>
              <a:ext cx="336" cy="624"/>
              <a:chOff x="892" y="2096"/>
              <a:chExt cx="1056" cy="2016"/>
            </a:xfrm>
          </p:grpSpPr>
          <p:sp>
            <p:nvSpPr>
              <p:cNvPr id="5214" name="Freeform 19"/>
              <p:cNvSpPr>
                <a:spLocks/>
              </p:cNvSpPr>
              <p:nvPr/>
            </p:nvSpPr>
            <p:spPr bwMode="auto">
              <a:xfrm>
                <a:off x="892" y="2768"/>
                <a:ext cx="1056" cy="1344"/>
              </a:xfrm>
              <a:custGeom>
                <a:avLst/>
                <a:gdLst>
                  <a:gd name="T0" fmla="*/ 592 w 1056"/>
                  <a:gd name="T1" fmla="*/ 0 h 1344"/>
                  <a:gd name="T2" fmla="*/ 408 w 1056"/>
                  <a:gd name="T3" fmla="*/ 40 h 1344"/>
                  <a:gd name="T4" fmla="*/ 312 w 1056"/>
                  <a:gd name="T5" fmla="*/ 136 h 1344"/>
                  <a:gd name="T6" fmla="*/ 360 w 1056"/>
                  <a:gd name="T7" fmla="*/ 288 h 1344"/>
                  <a:gd name="T8" fmla="*/ 200 w 1056"/>
                  <a:gd name="T9" fmla="*/ 376 h 1344"/>
                  <a:gd name="T10" fmla="*/ 72 w 1056"/>
                  <a:gd name="T11" fmla="*/ 512 h 1344"/>
                  <a:gd name="T12" fmla="*/ 0 w 1056"/>
                  <a:gd name="T13" fmla="*/ 696 h 1344"/>
                  <a:gd name="T14" fmla="*/ 0 w 1056"/>
                  <a:gd name="T15" fmla="*/ 896 h 1344"/>
                  <a:gd name="T16" fmla="*/ 72 w 1056"/>
                  <a:gd name="T17" fmla="*/ 1080 h 1344"/>
                  <a:gd name="T18" fmla="*/ 256 w 1056"/>
                  <a:gd name="T19" fmla="*/ 1248 h 1344"/>
                  <a:gd name="T20" fmla="*/ 520 w 1056"/>
                  <a:gd name="T21" fmla="*/ 1336 h 1344"/>
                  <a:gd name="T22" fmla="*/ 744 w 1056"/>
                  <a:gd name="T23" fmla="*/ 1336 h 1344"/>
                  <a:gd name="T24" fmla="*/ 896 w 1056"/>
                  <a:gd name="T25" fmla="*/ 1224 h 1344"/>
                  <a:gd name="T26" fmla="*/ 1016 w 1056"/>
                  <a:gd name="T27" fmla="*/ 1056 h 1344"/>
                  <a:gd name="T28" fmla="*/ 1056 w 1056"/>
                  <a:gd name="T29" fmla="*/ 872 h 1344"/>
                  <a:gd name="T30" fmla="*/ 1016 w 1056"/>
                  <a:gd name="T31" fmla="*/ 672 h 1344"/>
                  <a:gd name="T32" fmla="*/ 888 w 1056"/>
                  <a:gd name="T33" fmla="*/ 472 h 1344"/>
                  <a:gd name="T34" fmla="*/ 760 w 1056"/>
                  <a:gd name="T35" fmla="*/ 376 h 1344"/>
                  <a:gd name="T36" fmla="*/ 600 w 1056"/>
                  <a:gd name="T37" fmla="*/ 328 h 1344"/>
                  <a:gd name="T38" fmla="*/ 672 w 1056"/>
                  <a:gd name="T39" fmla="*/ 384 h 1344"/>
                  <a:gd name="T40" fmla="*/ 792 w 1056"/>
                  <a:gd name="T41" fmla="*/ 432 h 1344"/>
                  <a:gd name="T42" fmla="*/ 896 w 1056"/>
                  <a:gd name="T43" fmla="*/ 560 h 1344"/>
                  <a:gd name="T44" fmla="*/ 968 w 1056"/>
                  <a:gd name="T45" fmla="*/ 672 h 1344"/>
                  <a:gd name="T46" fmla="*/ 1008 w 1056"/>
                  <a:gd name="T47" fmla="*/ 840 h 1344"/>
                  <a:gd name="T48" fmla="*/ 984 w 1056"/>
                  <a:gd name="T49" fmla="*/ 984 h 1344"/>
                  <a:gd name="T50" fmla="*/ 912 w 1056"/>
                  <a:gd name="T51" fmla="*/ 1128 h 1344"/>
                  <a:gd name="T52" fmla="*/ 824 w 1056"/>
                  <a:gd name="T53" fmla="*/ 1232 h 1344"/>
                  <a:gd name="T54" fmla="*/ 704 w 1056"/>
                  <a:gd name="T55" fmla="*/ 1296 h 1344"/>
                  <a:gd name="T56" fmla="*/ 568 w 1056"/>
                  <a:gd name="T57" fmla="*/ 1296 h 1344"/>
                  <a:gd name="T58" fmla="*/ 368 w 1056"/>
                  <a:gd name="T59" fmla="*/ 1248 h 1344"/>
                  <a:gd name="T60" fmla="*/ 208 w 1056"/>
                  <a:gd name="T61" fmla="*/ 1152 h 1344"/>
                  <a:gd name="T62" fmla="*/ 104 w 1056"/>
                  <a:gd name="T63" fmla="*/ 1048 h 1344"/>
                  <a:gd name="T64" fmla="*/ 48 w 1056"/>
                  <a:gd name="T65" fmla="*/ 904 h 1344"/>
                  <a:gd name="T66" fmla="*/ 48 w 1056"/>
                  <a:gd name="T67" fmla="*/ 712 h 1344"/>
                  <a:gd name="T68" fmla="*/ 96 w 1056"/>
                  <a:gd name="T69" fmla="*/ 552 h 1344"/>
                  <a:gd name="T70" fmla="*/ 216 w 1056"/>
                  <a:gd name="T71" fmla="*/ 432 h 1344"/>
                  <a:gd name="T72" fmla="*/ 344 w 1056"/>
                  <a:gd name="T73" fmla="*/ 352 h 1344"/>
                  <a:gd name="T74" fmla="*/ 432 w 1056"/>
                  <a:gd name="T75" fmla="*/ 320 h 1344"/>
                  <a:gd name="T76" fmla="*/ 384 w 1056"/>
                  <a:gd name="T77" fmla="*/ 152 h 1344"/>
                  <a:gd name="T78" fmla="*/ 416 w 1056"/>
                  <a:gd name="T79" fmla="*/ 104 h 1344"/>
                  <a:gd name="T80" fmla="*/ 528 w 1056"/>
                  <a:gd name="T81" fmla="*/ 56 h 1344"/>
                  <a:gd name="T82" fmla="*/ 560 w 1056"/>
                  <a:gd name="T83" fmla="*/ 160 h 1344"/>
                  <a:gd name="T84" fmla="*/ 520 w 1056"/>
                  <a:gd name="T85" fmla="*/ 400 h 1344"/>
                  <a:gd name="T86" fmla="*/ 608 w 1056"/>
                  <a:gd name="T87" fmla="*/ 456 h 134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056" h="1344">
                    <a:moveTo>
                      <a:pt x="608" y="456"/>
                    </a:moveTo>
                    <a:lnTo>
                      <a:pt x="592" y="0"/>
                    </a:lnTo>
                    <a:lnTo>
                      <a:pt x="528" y="8"/>
                    </a:lnTo>
                    <a:lnTo>
                      <a:pt x="408" y="40"/>
                    </a:lnTo>
                    <a:lnTo>
                      <a:pt x="336" y="80"/>
                    </a:lnTo>
                    <a:lnTo>
                      <a:pt x="312" y="136"/>
                    </a:lnTo>
                    <a:lnTo>
                      <a:pt x="352" y="256"/>
                    </a:lnTo>
                    <a:lnTo>
                      <a:pt x="360" y="288"/>
                    </a:lnTo>
                    <a:lnTo>
                      <a:pt x="272" y="328"/>
                    </a:lnTo>
                    <a:lnTo>
                      <a:pt x="200" y="376"/>
                    </a:lnTo>
                    <a:lnTo>
                      <a:pt x="144" y="440"/>
                    </a:lnTo>
                    <a:lnTo>
                      <a:pt x="72" y="512"/>
                    </a:lnTo>
                    <a:lnTo>
                      <a:pt x="24" y="600"/>
                    </a:lnTo>
                    <a:lnTo>
                      <a:pt x="0" y="696"/>
                    </a:lnTo>
                    <a:lnTo>
                      <a:pt x="0" y="776"/>
                    </a:lnTo>
                    <a:lnTo>
                      <a:pt x="0" y="896"/>
                    </a:lnTo>
                    <a:lnTo>
                      <a:pt x="24" y="1016"/>
                    </a:lnTo>
                    <a:lnTo>
                      <a:pt x="72" y="1080"/>
                    </a:lnTo>
                    <a:lnTo>
                      <a:pt x="152" y="1160"/>
                    </a:lnTo>
                    <a:lnTo>
                      <a:pt x="256" y="1248"/>
                    </a:lnTo>
                    <a:lnTo>
                      <a:pt x="376" y="1304"/>
                    </a:lnTo>
                    <a:lnTo>
                      <a:pt x="520" y="1336"/>
                    </a:lnTo>
                    <a:lnTo>
                      <a:pt x="664" y="1344"/>
                    </a:lnTo>
                    <a:lnTo>
                      <a:pt x="744" y="1336"/>
                    </a:lnTo>
                    <a:lnTo>
                      <a:pt x="816" y="1296"/>
                    </a:lnTo>
                    <a:lnTo>
                      <a:pt x="896" y="1224"/>
                    </a:lnTo>
                    <a:lnTo>
                      <a:pt x="944" y="1152"/>
                    </a:lnTo>
                    <a:lnTo>
                      <a:pt x="1016" y="1056"/>
                    </a:lnTo>
                    <a:lnTo>
                      <a:pt x="1040" y="976"/>
                    </a:lnTo>
                    <a:lnTo>
                      <a:pt x="1056" y="872"/>
                    </a:lnTo>
                    <a:lnTo>
                      <a:pt x="1040" y="768"/>
                    </a:lnTo>
                    <a:lnTo>
                      <a:pt x="1016" y="672"/>
                    </a:lnTo>
                    <a:lnTo>
                      <a:pt x="968" y="568"/>
                    </a:lnTo>
                    <a:lnTo>
                      <a:pt x="888" y="472"/>
                    </a:lnTo>
                    <a:lnTo>
                      <a:pt x="824" y="408"/>
                    </a:lnTo>
                    <a:lnTo>
                      <a:pt x="760" y="376"/>
                    </a:lnTo>
                    <a:lnTo>
                      <a:pt x="664" y="336"/>
                    </a:lnTo>
                    <a:lnTo>
                      <a:pt x="600" y="328"/>
                    </a:lnTo>
                    <a:lnTo>
                      <a:pt x="600" y="368"/>
                    </a:lnTo>
                    <a:lnTo>
                      <a:pt x="672" y="384"/>
                    </a:lnTo>
                    <a:lnTo>
                      <a:pt x="736" y="400"/>
                    </a:lnTo>
                    <a:lnTo>
                      <a:pt x="792" y="432"/>
                    </a:lnTo>
                    <a:lnTo>
                      <a:pt x="848" y="496"/>
                    </a:lnTo>
                    <a:lnTo>
                      <a:pt x="896" y="560"/>
                    </a:lnTo>
                    <a:lnTo>
                      <a:pt x="928" y="608"/>
                    </a:lnTo>
                    <a:lnTo>
                      <a:pt x="968" y="672"/>
                    </a:lnTo>
                    <a:lnTo>
                      <a:pt x="992" y="760"/>
                    </a:lnTo>
                    <a:lnTo>
                      <a:pt x="1008" y="840"/>
                    </a:lnTo>
                    <a:lnTo>
                      <a:pt x="1008" y="912"/>
                    </a:lnTo>
                    <a:lnTo>
                      <a:pt x="984" y="984"/>
                    </a:lnTo>
                    <a:lnTo>
                      <a:pt x="960" y="1056"/>
                    </a:lnTo>
                    <a:lnTo>
                      <a:pt x="912" y="1128"/>
                    </a:lnTo>
                    <a:lnTo>
                      <a:pt x="872" y="1184"/>
                    </a:lnTo>
                    <a:lnTo>
                      <a:pt x="824" y="1232"/>
                    </a:lnTo>
                    <a:lnTo>
                      <a:pt x="760" y="1264"/>
                    </a:lnTo>
                    <a:lnTo>
                      <a:pt x="704" y="1296"/>
                    </a:lnTo>
                    <a:lnTo>
                      <a:pt x="656" y="1304"/>
                    </a:lnTo>
                    <a:lnTo>
                      <a:pt x="568" y="1296"/>
                    </a:lnTo>
                    <a:lnTo>
                      <a:pt x="464" y="1280"/>
                    </a:lnTo>
                    <a:lnTo>
                      <a:pt x="368" y="1248"/>
                    </a:lnTo>
                    <a:lnTo>
                      <a:pt x="288" y="1200"/>
                    </a:lnTo>
                    <a:lnTo>
                      <a:pt x="208" y="1152"/>
                    </a:lnTo>
                    <a:lnTo>
                      <a:pt x="144" y="1096"/>
                    </a:lnTo>
                    <a:lnTo>
                      <a:pt x="104" y="1048"/>
                    </a:lnTo>
                    <a:lnTo>
                      <a:pt x="64" y="984"/>
                    </a:lnTo>
                    <a:lnTo>
                      <a:pt x="48" y="904"/>
                    </a:lnTo>
                    <a:lnTo>
                      <a:pt x="48" y="800"/>
                    </a:lnTo>
                    <a:lnTo>
                      <a:pt x="48" y="712"/>
                    </a:lnTo>
                    <a:lnTo>
                      <a:pt x="72" y="632"/>
                    </a:lnTo>
                    <a:lnTo>
                      <a:pt x="96" y="552"/>
                    </a:lnTo>
                    <a:lnTo>
                      <a:pt x="152" y="488"/>
                    </a:lnTo>
                    <a:lnTo>
                      <a:pt x="216" y="432"/>
                    </a:lnTo>
                    <a:lnTo>
                      <a:pt x="272" y="392"/>
                    </a:lnTo>
                    <a:lnTo>
                      <a:pt x="344" y="352"/>
                    </a:lnTo>
                    <a:lnTo>
                      <a:pt x="392" y="328"/>
                    </a:lnTo>
                    <a:lnTo>
                      <a:pt x="432" y="320"/>
                    </a:lnTo>
                    <a:lnTo>
                      <a:pt x="432" y="304"/>
                    </a:lnTo>
                    <a:lnTo>
                      <a:pt x="384" y="152"/>
                    </a:lnTo>
                    <a:lnTo>
                      <a:pt x="384" y="120"/>
                    </a:lnTo>
                    <a:lnTo>
                      <a:pt x="416" y="104"/>
                    </a:lnTo>
                    <a:lnTo>
                      <a:pt x="464" y="72"/>
                    </a:lnTo>
                    <a:lnTo>
                      <a:pt x="528" y="56"/>
                    </a:lnTo>
                    <a:lnTo>
                      <a:pt x="552" y="56"/>
                    </a:lnTo>
                    <a:lnTo>
                      <a:pt x="560" y="160"/>
                    </a:lnTo>
                    <a:lnTo>
                      <a:pt x="544" y="304"/>
                    </a:lnTo>
                    <a:lnTo>
                      <a:pt x="520" y="400"/>
                    </a:lnTo>
                    <a:lnTo>
                      <a:pt x="560" y="440"/>
                    </a:lnTo>
                    <a:lnTo>
                      <a:pt x="608" y="4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5" name="Freeform 20"/>
              <p:cNvSpPr>
                <a:spLocks/>
              </p:cNvSpPr>
              <p:nvPr/>
            </p:nvSpPr>
            <p:spPr bwMode="auto">
              <a:xfrm>
                <a:off x="1212" y="2440"/>
                <a:ext cx="168" cy="400"/>
              </a:xfrm>
              <a:custGeom>
                <a:avLst/>
                <a:gdLst>
                  <a:gd name="T0" fmla="*/ 160 w 168"/>
                  <a:gd name="T1" fmla="*/ 336 h 400"/>
                  <a:gd name="T2" fmla="*/ 160 w 168"/>
                  <a:gd name="T3" fmla="*/ 280 h 400"/>
                  <a:gd name="T4" fmla="*/ 144 w 168"/>
                  <a:gd name="T5" fmla="*/ 184 h 400"/>
                  <a:gd name="T6" fmla="*/ 104 w 168"/>
                  <a:gd name="T7" fmla="*/ 136 h 400"/>
                  <a:gd name="T8" fmla="*/ 56 w 168"/>
                  <a:gd name="T9" fmla="*/ 32 h 400"/>
                  <a:gd name="T10" fmla="*/ 40 w 168"/>
                  <a:gd name="T11" fmla="*/ 0 h 400"/>
                  <a:gd name="T12" fmla="*/ 0 w 168"/>
                  <a:gd name="T13" fmla="*/ 16 h 400"/>
                  <a:gd name="T14" fmla="*/ 0 w 168"/>
                  <a:gd name="T15" fmla="*/ 40 h 400"/>
                  <a:gd name="T16" fmla="*/ 24 w 168"/>
                  <a:gd name="T17" fmla="*/ 88 h 400"/>
                  <a:gd name="T18" fmla="*/ 64 w 168"/>
                  <a:gd name="T19" fmla="*/ 168 h 400"/>
                  <a:gd name="T20" fmla="*/ 96 w 168"/>
                  <a:gd name="T21" fmla="*/ 232 h 400"/>
                  <a:gd name="T22" fmla="*/ 96 w 168"/>
                  <a:gd name="T23" fmla="*/ 288 h 400"/>
                  <a:gd name="T24" fmla="*/ 112 w 168"/>
                  <a:gd name="T25" fmla="*/ 384 h 400"/>
                  <a:gd name="T26" fmla="*/ 144 w 168"/>
                  <a:gd name="T27" fmla="*/ 400 h 400"/>
                  <a:gd name="T28" fmla="*/ 168 w 168"/>
                  <a:gd name="T29" fmla="*/ 376 h 400"/>
                  <a:gd name="T30" fmla="*/ 160 w 168"/>
                  <a:gd name="T31" fmla="*/ 336 h 4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68" h="400">
                    <a:moveTo>
                      <a:pt x="160" y="336"/>
                    </a:moveTo>
                    <a:lnTo>
                      <a:pt x="160" y="280"/>
                    </a:lnTo>
                    <a:lnTo>
                      <a:pt x="144" y="184"/>
                    </a:lnTo>
                    <a:lnTo>
                      <a:pt x="104" y="136"/>
                    </a:lnTo>
                    <a:lnTo>
                      <a:pt x="56" y="32"/>
                    </a:lnTo>
                    <a:lnTo>
                      <a:pt x="40" y="0"/>
                    </a:lnTo>
                    <a:lnTo>
                      <a:pt x="0" y="16"/>
                    </a:lnTo>
                    <a:lnTo>
                      <a:pt x="0" y="40"/>
                    </a:lnTo>
                    <a:lnTo>
                      <a:pt x="24" y="88"/>
                    </a:lnTo>
                    <a:lnTo>
                      <a:pt x="64" y="168"/>
                    </a:lnTo>
                    <a:lnTo>
                      <a:pt x="96" y="232"/>
                    </a:lnTo>
                    <a:lnTo>
                      <a:pt x="96" y="288"/>
                    </a:lnTo>
                    <a:lnTo>
                      <a:pt x="112" y="384"/>
                    </a:lnTo>
                    <a:lnTo>
                      <a:pt x="144" y="400"/>
                    </a:lnTo>
                    <a:lnTo>
                      <a:pt x="168" y="376"/>
                    </a:lnTo>
                    <a:lnTo>
                      <a:pt x="160" y="3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6" name="Freeform 21"/>
              <p:cNvSpPr>
                <a:spLocks/>
              </p:cNvSpPr>
              <p:nvPr/>
            </p:nvSpPr>
            <p:spPr bwMode="auto">
              <a:xfrm>
                <a:off x="1364" y="2448"/>
                <a:ext cx="184" cy="88"/>
              </a:xfrm>
              <a:custGeom>
                <a:avLst/>
                <a:gdLst>
                  <a:gd name="T0" fmla="*/ 184 w 184"/>
                  <a:gd name="T1" fmla="*/ 80 h 88"/>
                  <a:gd name="T2" fmla="*/ 168 w 184"/>
                  <a:gd name="T3" fmla="*/ 56 h 88"/>
                  <a:gd name="T4" fmla="*/ 112 w 184"/>
                  <a:gd name="T5" fmla="*/ 24 h 88"/>
                  <a:gd name="T6" fmla="*/ 48 w 184"/>
                  <a:gd name="T7" fmla="*/ 0 h 88"/>
                  <a:gd name="T8" fmla="*/ 16 w 184"/>
                  <a:gd name="T9" fmla="*/ 0 h 88"/>
                  <a:gd name="T10" fmla="*/ 0 w 184"/>
                  <a:gd name="T11" fmla="*/ 16 h 88"/>
                  <a:gd name="T12" fmla="*/ 8 w 184"/>
                  <a:gd name="T13" fmla="*/ 48 h 88"/>
                  <a:gd name="T14" fmla="*/ 64 w 184"/>
                  <a:gd name="T15" fmla="*/ 72 h 88"/>
                  <a:gd name="T16" fmla="*/ 152 w 184"/>
                  <a:gd name="T17" fmla="*/ 88 h 88"/>
                  <a:gd name="T18" fmla="*/ 184 w 184"/>
                  <a:gd name="T19" fmla="*/ 80 h 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4" h="88">
                    <a:moveTo>
                      <a:pt x="184" y="80"/>
                    </a:moveTo>
                    <a:lnTo>
                      <a:pt x="168" y="56"/>
                    </a:lnTo>
                    <a:lnTo>
                      <a:pt x="112" y="24"/>
                    </a:lnTo>
                    <a:lnTo>
                      <a:pt x="48" y="0"/>
                    </a:lnTo>
                    <a:lnTo>
                      <a:pt x="16" y="0"/>
                    </a:lnTo>
                    <a:lnTo>
                      <a:pt x="0" y="16"/>
                    </a:lnTo>
                    <a:lnTo>
                      <a:pt x="8" y="48"/>
                    </a:lnTo>
                    <a:lnTo>
                      <a:pt x="64" y="72"/>
                    </a:lnTo>
                    <a:lnTo>
                      <a:pt x="152" y="88"/>
                    </a:lnTo>
                    <a:lnTo>
                      <a:pt x="184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7" name="Freeform 22"/>
              <p:cNvSpPr>
                <a:spLocks/>
              </p:cNvSpPr>
              <p:nvPr/>
            </p:nvSpPr>
            <p:spPr bwMode="auto">
              <a:xfrm>
                <a:off x="1316" y="2168"/>
                <a:ext cx="136" cy="168"/>
              </a:xfrm>
              <a:custGeom>
                <a:avLst/>
                <a:gdLst>
                  <a:gd name="T0" fmla="*/ 128 w 136"/>
                  <a:gd name="T1" fmla="*/ 0 h 168"/>
                  <a:gd name="T2" fmla="*/ 136 w 136"/>
                  <a:gd name="T3" fmla="*/ 24 h 168"/>
                  <a:gd name="T4" fmla="*/ 96 w 136"/>
                  <a:gd name="T5" fmla="*/ 104 h 168"/>
                  <a:gd name="T6" fmla="*/ 64 w 136"/>
                  <a:gd name="T7" fmla="*/ 152 h 168"/>
                  <a:gd name="T8" fmla="*/ 40 w 136"/>
                  <a:gd name="T9" fmla="*/ 168 h 168"/>
                  <a:gd name="T10" fmla="*/ 16 w 136"/>
                  <a:gd name="T11" fmla="*/ 168 h 168"/>
                  <a:gd name="T12" fmla="*/ 0 w 136"/>
                  <a:gd name="T13" fmla="*/ 152 h 168"/>
                  <a:gd name="T14" fmla="*/ 8 w 136"/>
                  <a:gd name="T15" fmla="*/ 120 h 168"/>
                  <a:gd name="T16" fmla="*/ 80 w 136"/>
                  <a:gd name="T17" fmla="*/ 48 h 168"/>
                  <a:gd name="T18" fmla="*/ 128 w 136"/>
                  <a:gd name="T19" fmla="*/ 0 h 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36" h="168">
                    <a:moveTo>
                      <a:pt x="128" y="0"/>
                    </a:moveTo>
                    <a:lnTo>
                      <a:pt x="136" y="24"/>
                    </a:lnTo>
                    <a:lnTo>
                      <a:pt x="96" y="104"/>
                    </a:lnTo>
                    <a:lnTo>
                      <a:pt x="64" y="152"/>
                    </a:lnTo>
                    <a:lnTo>
                      <a:pt x="40" y="168"/>
                    </a:lnTo>
                    <a:lnTo>
                      <a:pt x="16" y="168"/>
                    </a:lnTo>
                    <a:lnTo>
                      <a:pt x="0" y="152"/>
                    </a:lnTo>
                    <a:lnTo>
                      <a:pt x="8" y="120"/>
                    </a:lnTo>
                    <a:lnTo>
                      <a:pt x="80" y="48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8" name="Freeform 23"/>
              <p:cNvSpPr>
                <a:spLocks/>
              </p:cNvSpPr>
              <p:nvPr/>
            </p:nvSpPr>
            <p:spPr bwMode="auto">
              <a:xfrm>
                <a:off x="1188" y="2096"/>
                <a:ext cx="64" cy="184"/>
              </a:xfrm>
              <a:custGeom>
                <a:avLst/>
                <a:gdLst>
                  <a:gd name="T0" fmla="*/ 8 w 64"/>
                  <a:gd name="T1" fmla="*/ 0 h 184"/>
                  <a:gd name="T2" fmla="*/ 40 w 64"/>
                  <a:gd name="T3" fmla="*/ 56 h 184"/>
                  <a:gd name="T4" fmla="*/ 56 w 64"/>
                  <a:gd name="T5" fmla="*/ 120 h 184"/>
                  <a:gd name="T6" fmla="*/ 64 w 64"/>
                  <a:gd name="T7" fmla="*/ 160 h 184"/>
                  <a:gd name="T8" fmla="*/ 48 w 64"/>
                  <a:gd name="T9" fmla="*/ 184 h 184"/>
                  <a:gd name="T10" fmla="*/ 24 w 64"/>
                  <a:gd name="T11" fmla="*/ 184 h 184"/>
                  <a:gd name="T12" fmla="*/ 16 w 64"/>
                  <a:gd name="T13" fmla="*/ 168 h 184"/>
                  <a:gd name="T14" fmla="*/ 0 w 64"/>
                  <a:gd name="T15" fmla="*/ 128 h 184"/>
                  <a:gd name="T16" fmla="*/ 0 w 64"/>
                  <a:gd name="T17" fmla="*/ 64 h 184"/>
                  <a:gd name="T18" fmla="*/ 8 w 64"/>
                  <a:gd name="T19" fmla="*/ 0 h 18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4" h="184">
                    <a:moveTo>
                      <a:pt x="8" y="0"/>
                    </a:moveTo>
                    <a:lnTo>
                      <a:pt x="40" y="56"/>
                    </a:lnTo>
                    <a:lnTo>
                      <a:pt x="56" y="120"/>
                    </a:lnTo>
                    <a:lnTo>
                      <a:pt x="64" y="160"/>
                    </a:lnTo>
                    <a:lnTo>
                      <a:pt x="48" y="184"/>
                    </a:lnTo>
                    <a:lnTo>
                      <a:pt x="24" y="184"/>
                    </a:lnTo>
                    <a:lnTo>
                      <a:pt x="16" y="168"/>
                    </a:lnTo>
                    <a:lnTo>
                      <a:pt x="0" y="128"/>
                    </a:lnTo>
                    <a:lnTo>
                      <a:pt x="0" y="6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9" name="Freeform 24"/>
              <p:cNvSpPr>
                <a:spLocks/>
              </p:cNvSpPr>
              <p:nvPr/>
            </p:nvSpPr>
            <p:spPr bwMode="auto">
              <a:xfrm>
                <a:off x="948" y="2248"/>
                <a:ext cx="184" cy="96"/>
              </a:xfrm>
              <a:custGeom>
                <a:avLst/>
                <a:gdLst>
                  <a:gd name="T0" fmla="*/ 0 w 184"/>
                  <a:gd name="T1" fmla="*/ 0 h 96"/>
                  <a:gd name="T2" fmla="*/ 88 w 184"/>
                  <a:gd name="T3" fmla="*/ 16 h 96"/>
                  <a:gd name="T4" fmla="*/ 152 w 184"/>
                  <a:gd name="T5" fmla="*/ 32 h 96"/>
                  <a:gd name="T6" fmla="*/ 184 w 184"/>
                  <a:gd name="T7" fmla="*/ 56 h 96"/>
                  <a:gd name="T8" fmla="*/ 176 w 184"/>
                  <a:gd name="T9" fmla="*/ 88 h 96"/>
                  <a:gd name="T10" fmla="*/ 152 w 184"/>
                  <a:gd name="T11" fmla="*/ 96 h 96"/>
                  <a:gd name="T12" fmla="*/ 104 w 184"/>
                  <a:gd name="T13" fmla="*/ 80 h 96"/>
                  <a:gd name="T14" fmla="*/ 0 w 184"/>
                  <a:gd name="T15" fmla="*/ 0 h 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84" h="96">
                    <a:moveTo>
                      <a:pt x="0" y="0"/>
                    </a:moveTo>
                    <a:lnTo>
                      <a:pt x="88" y="16"/>
                    </a:lnTo>
                    <a:lnTo>
                      <a:pt x="152" y="32"/>
                    </a:lnTo>
                    <a:lnTo>
                      <a:pt x="184" y="56"/>
                    </a:lnTo>
                    <a:lnTo>
                      <a:pt x="176" y="88"/>
                    </a:lnTo>
                    <a:lnTo>
                      <a:pt x="152" y="96"/>
                    </a:lnTo>
                    <a:lnTo>
                      <a:pt x="104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0" name="Freeform 25"/>
              <p:cNvSpPr>
                <a:spLocks/>
              </p:cNvSpPr>
              <p:nvPr/>
            </p:nvSpPr>
            <p:spPr bwMode="auto">
              <a:xfrm>
                <a:off x="924" y="2408"/>
                <a:ext cx="208" cy="144"/>
              </a:xfrm>
              <a:custGeom>
                <a:avLst/>
                <a:gdLst>
                  <a:gd name="T0" fmla="*/ 16 w 208"/>
                  <a:gd name="T1" fmla="*/ 104 h 144"/>
                  <a:gd name="T2" fmla="*/ 56 w 208"/>
                  <a:gd name="T3" fmla="*/ 56 h 144"/>
                  <a:gd name="T4" fmla="*/ 120 w 208"/>
                  <a:gd name="T5" fmla="*/ 16 h 144"/>
                  <a:gd name="T6" fmla="*/ 176 w 208"/>
                  <a:gd name="T7" fmla="*/ 0 h 144"/>
                  <a:gd name="T8" fmla="*/ 200 w 208"/>
                  <a:gd name="T9" fmla="*/ 0 h 144"/>
                  <a:gd name="T10" fmla="*/ 208 w 208"/>
                  <a:gd name="T11" fmla="*/ 32 h 144"/>
                  <a:gd name="T12" fmla="*/ 192 w 208"/>
                  <a:gd name="T13" fmla="*/ 48 h 144"/>
                  <a:gd name="T14" fmla="*/ 144 w 208"/>
                  <a:gd name="T15" fmla="*/ 64 h 144"/>
                  <a:gd name="T16" fmla="*/ 104 w 208"/>
                  <a:gd name="T17" fmla="*/ 64 h 144"/>
                  <a:gd name="T18" fmla="*/ 56 w 208"/>
                  <a:gd name="T19" fmla="*/ 88 h 144"/>
                  <a:gd name="T20" fmla="*/ 16 w 208"/>
                  <a:gd name="T21" fmla="*/ 128 h 144"/>
                  <a:gd name="T22" fmla="*/ 0 w 208"/>
                  <a:gd name="T23" fmla="*/ 144 h 144"/>
                  <a:gd name="T24" fmla="*/ 16 w 208"/>
                  <a:gd name="T25" fmla="*/ 104 h 14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8" h="144">
                    <a:moveTo>
                      <a:pt x="16" y="104"/>
                    </a:moveTo>
                    <a:lnTo>
                      <a:pt x="56" y="56"/>
                    </a:lnTo>
                    <a:lnTo>
                      <a:pt x="120" y="16"/>
                    </a:lnTo>
                    <a:lnTo>
                      <a:pt x="176" y="0"/>
                    </a:lnTo>
                    <a:lnTo>
                      <a:pt x="200" y="0"/>
                    </a:lnTo>
                    <a:lnTo>
                      <a:pt x="208" y="32"/>
                    </a:lnTo>
                    <a:lnTo>
                      <a:pt x="192" y="48"/>
                    </a:lnTo>
                    <a:lnTo>
                      <a:pt x="144" y="64"/>
                    </a:lnTo>
                    <a:lnTo>
                      <a:pt x="104" y="64"/>
                    </a:lnTo>
                    <a:lnTo>
                      <a:pt x="56" y="88"/>
                    </a:lnTo>
                    <a:lnTo>
                      <a:pt x="16" y="128"/>
                    </a:lnTo>
                    <a:lnTo>
                      <a:pt x="0" y="144"/>
                    </a:lnTo>
                    <a:lnTo>
                      <a:pt x="16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1" name="Freeform 26"/>
              <p:cNvSpPr>
                <a:spLocks/>
              </p:cNvSpPr>
              <p:nvPr/>
            </p:nvSpPr>
            <p:spPr bwMode="auto">
              <a:xfrm>
                <a:off x="1148" y="2528"/>
                <a:ext cx="56" cy="104"/>
              </a:xfrm>
              <a:custGeom>
                <a:avLst/>
                <a:gdLst>
                  <a:gd name="T0" fmla="*/ 24 w 56"/>
                  <a:gd name="T1" fmla="*/ 104 h 104"/>
                  <a:gd name="T2" fmla="*/ 0 w 56"/>
                  <a:gd name="T3" fmla="*/ 64 h 104"/>
                  <a:gd name="T4" fmla="*/ 0 w 56"/>
                  <a:gd name="T5" fmla="*/ 16 h 104"/>
                  <a:gd name="T6" fmla="*/ 32 w 56"/>
                  <a:gd name="T7" fmla="*/ 0 h 104"/>
                  <a:gd name="T8" fmla="*/ 56 w 56"/>
                  <a:gd name="T9" fmla="*/ 24 h 104"/>
                  <a:gd name="T10" fmla="*/ 40 w 56"/>
                  <a:gd name="T11" fmla="*/ 64 h 104"/>
                  <a:gd name="T12" fmla="*/ 24 w 56"/>
                  <a:gd name="T13" fmla="*/ 104 h 1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6" h="104">
                    <a:moveTo>
                      <a:pt x="24" y="104"/>
                    </a:moveTo>
                    <a:lnTo>
                      <a:pt x="0" y="64"/>
                    </a:lnTo>
                    <a:lnTo>
                      <a:pt x="0" y="16"/>
                    </a:lnTo>
                    <a:lnTo>
                      <a:pt x="32" y="0"/>
                    </a:lnTo>
                    <a:lnTo>
                      <a:pt x="56" y="24"/>
                    </a:lnTo>
                    <a:lnTo>
                      <a:pt x="40" y="64"/>
                    </a:lnTo>
                    <a:lnTo>
                      <a:pt x="24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07" name="Group 27"/>
            <p:cNvGrpSpPr>
              <a:grpSpLocks/>
            </p:cNvGrpSpPr>
            <p:nvPr/>
          </p:nvGrpSpPr>
          <p:grpSpPr bwMode="auto">
            <a:xfrm flipH="1">
              <a:off x="432" y="384"/>
              <a:ext cx="768" cy="1248"/>
              <a:chOff x="2132" y="1632"/>
              <a:chExt cx="1288" cy="2448"/>
            </a:xfrm>
          </p:grpSpPr>
          <p:sp>
            <p:nvSpPr>
              <p:cNvPr id="5208" name="Freeform 28"/>
              <p:cNvSpPr>
                <a:spLocks/>
              </p:cNvSpPr>
              <p:nvPr/>
            </p:nvSpPr>
            <p:spPr bwMode="auto">
              <a:xfrm>
                <a:off x="2132" y="2384"/>
                <a:ext cx="504" cy="832"/>
              </a:xfrm>
              <a:custGeom>
                <a:avLst/>
                <a:gdLst>
                  <a:gd name="T0" fmla="*/ 264 w 504"/>
                  <a:gd name="T1" fmla="*/ 120 h 832"/>
                  <a:gd name="T2" fmla="*/ 320 w 504"/>
                  <a:gd name="T3" fmla="*/ 72 h 832"/>
                  <a:gd name="T4" fmla="*/ 392 w 504"/>
                  <a:gd name="T5" fmla="*/ 16 h 832"/>
                  <a:gd name="T6" fmla="*/ 440 w 504"/>
                  <a:gd name="T7" fmla="*/ 0 h 832"/>
                  <a:gd name="T8" fmla="*/ 504 w 504"/>
                  <a:gd name="T9" fmla="*/ 0 h 832"/>
                  <a:gd name="T10" fmla="*/ 504 w 504"/>
                  <a:gd name="T11" fmla="*/ 48 h 832"/>
                  <a:gd name="T12" fmla="*/ 472 w 504"/>
                  <a:gd name="T13" fmla="*/ 88 h 832"/>
                  <a:gd name="T14" fmla="*/ 416 w 504"/>
                  <a:gd name="T15" fmla="*/ 120 h 832"/>
                  <a:gd name="T16" fmla="*/ 272 w 504"/>
                  <a:gd name="T17" fmla="*/ 184 h 832"/>
                  <a:gd name="T18" fmla="*/ 128 w 504"/>
                  <a:gd name="T19" fmla="*/ 264 h 832"/>
                  <a:gd name="T20" fmla="*/ 72 w 504"/>
                  <a:gd name="T21" fmla="*/ 288 h 832"/>
                  <a:gd name="T22" fmla="*/ 56 w 504"/>
                  <a:gd name="T23" fmla="*/ 312 h 832"/>
                  <a:gd name="T24" fmla="*/ 72 w 504"/>
                  <a:gd name="T25" fmla="*/ 344 h 832"/>
                  <a:gd name="T26" fmla="*/ 192 w 504"/>
                  <a:gd name="T27" fmla="*/ 464 h 832"/>
                  <a:gd name="T28" fmla="*/ 248 w 504"/>
                  <a:gd name="T29" fmla="*/ 504 h 832"/>
                  <a:gd name="T30" fmla="*/ 328 w 504"/>
                  <a:gd name="T31" fmla="*/ 568 h 832"/>
                  <a:gd name="T32" fmla="*/ 416 w 504"/>
                  <a:gd name="T33" fmla="*/ 632 h 832"/>
                  <a:gd name="T34" fmla="*/ 408 w 504"/>
                  <a:gd name="T35" fmla="*/ 656 h 832"/>
                  <a:gd name="T36" fmla="*/ 344 w 504"/>
                  <a:gd name="T37" fmla="*/ 672 h 832"/>
                  <a:gd name="T38" fmla="*/ 256 w 504"/>
                  <a:gd name="T39" fmla="*/ 672 h 832"/>
                  <a:gd name="T40" fmla="*/ 200 w 504"/>
                  <a:gd name="T41" fmla="*/ 704 h 832"/>
                  <a:gd name="T42" fmla="*/ 176 w 504"/>
                  <a:gd name="T43" fmla="*/ 776 h 832"/>
                  <a:gd name="T44" fmla="*/ 176 w 504"/>
                  <a:gd name="T45" fmla="*/ 824 h 832"/>
                  <a:gd name="T46" fmla="*/ 152 w 504"/>
                  <a:gd name="T47" fmla="*/ 832 h 832"/>
                  <a:gd name="T48" fmla="*/ 112 w 504"/>
                  <a:gd name="T49" fmla="*/ 792 h 832"/>
                  <a:gd name="T50" fmla="*/ 120 w 504"/>
                  <a:gd name="T51" fmla="*/ 728 h 832"/>
                  <a:gd name="T52" fmla="*/ 152 w 504"/>
                  <a:gd name="T53" fmla="*/ 680 h 832"/>
                  <a:gd name="T54" fmla="*/ 224 w 504"/>
                  <a:gd name="T55" fmla="*/ 640 h 832"/>
                  <a:gd name="T56" fmla="*/ 296 w 504"/>
                  <a:gd name="T57" fmla="*/ 616 h 832"/>
                  <a:gd name="T58" fmla="*/ 304 w 504"/>
                  <a:gd name="T59" fmla="*/ 600 h 832"/>
                  <a:gd name="T60" fmla="*/ 272 w 504"/>
                  <a:gd name="T61" fmla="*/ 560 h 832"/>
                  <a:gd name="T62" fmla="*/ 112 w 504"/>
                  <a:gd name="T63" fmla="*/ 456 h 832"/>
                  <a:gd name="T64" fmla="*/ 64 w 504"/>
                  <a:gd name="T65" fmla="*/ 416 h 832"/>
                  <a:gd name="T66" fmla="*/ 16 w 504"/>
                  <a:gd name="T67" fmla="*/ 360 h 832"/>
                  <a:gd name="T68" fmla="*/ 0 w 504"/>
                  <a:gd name="T69" fmla="*/ 296 h 832"/>
                  <a:gd name="T70" fmla="*/ 8 w 504"/>
                  <a:gd name="T71" fmla="*/ 256 h 832"/>
                  <a:gd name="T72" fmla="*/ 88 w 504"/>
                  <a:gd name="T73" fmla="*/ 232 h 832"/>
                  <a:gd name="T74" fmla="*/ 184 w 504"/>
                  <a:gd name="T75" fmla="*/ 192 h 832"/>
                  <a:gd name="T76" fmla="*/ 248 w 504"/>
                  <a:gd name="T77" fmla="*/ 152 h 832"/>
                  <a:gd name="T78" fmla="*/ 264 w 504"/>
                  <a:gd name="T79" fmla="*/ 120 h 83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04" h="832">
                    <a:moveTo>
                      <a:pt x="264" y="120"/>
                    </a:moveTo>
                    <a:lnTo>
                      <a:pt x="320" y="72"/>
                    </a:lnTo>
                    <a:lnTo>
                      <a:pt x="392" y="16"/>
                    </a:lnTo>
                    <a:lnTo>
                      <a:pt x="440" y="0"/>
                    </a:lnTo>
                    <a:lnTo>
                      <a:pt x="504" y="0"/>
                    </a:lnTo>
                    <a:lnTo>
                      <a:pt x="504" y="48"/>
                    </a:lnTo>
                    <a:lnTo>
                      <a:pt x="472" y="88"/>
                    </a:lnTo>
                    <a:lnTo>
                      <a:pt x="416" y="120"/>
                    </a:lnTo>
                    <a:lnTo>
                      <a:pt x="272" y="184"/>
                    </a:lnTo>
                    <a:lnTo>
                      <a:pt x="128" y="264"/>
                    </a:lnTo>
                    <a:lnTo>
                      <a:pt x="72" y="288"/>
                    </a:lnTo>
                    <a:lnTo>
                      <a:pt x="56" y="312"/>
                    </a:lnTo>
                    <a:lnTo>
                      <a:pt x="72" y="344"/>
                    </a:lnTo>
                    <a:lnTo>
                      <a:pt x="192" y="464"/>
                    </a:lnTo>
                    <a:lnTo>
                      <a:pt x="248" y="504"/>
                    </a:lnTo>
                    <a:lnTo>
                      <a:pt x="328" y="568"/>
                    </a:lnTo>
                    <a:lnTo>
                      <a:pt x="416" y="632"/>
                    </a:lnTo>
                    <a:lnTo>
                      <a:pt x="408" y="656"/>
                    </a:lnTo>
                    <a:lnTo>
                      <a:pt x="344" y="672"/>
                    </a:lnTo>
                    <a:lnTo>
                      <a:pt x="256" y="672"/>
                    </a:lnTo>
                    <a:lnTo>
                      <a:pt x="200" y="704"/>
                    </a:lnTo>
                    <a:lnTo>
                      <a:pt x="176" y="776"/>
                    </a:lnTo>
                    <a:lnTo>
                      <a:pt x="176" y="824"/>
                    </a:lnTo>
                    <a:lnTo>
                      <a:pt x="152" y="832"/>
                    </a:lnTo>
                    <a:lnTo>
                      <a:pt x="112" y="792"/>
                    </a:lnTo>
                    <a:lnTo>
                      <a:pt x="120" y="728"/>
                    </a:lnTo>
                    <a:lnTo>
                      <a:pt x="152" y="680"/>
                    </a:lnTo>
                    <a:lnTo>
                      <a:pt x="224" y="640"/>
                    </a:lnTo>
                    <a:lnTo>
                      <a:pt x="296" y="616"/>
                    </a:lnTo>
                    <a:lnTo>
                      <a:pt x="304" y="600"/>
                    </a:lnTo>
                    <a:lnTo>
                      <a:pt x="272" y="560"/>
                    </a:lnTo>
                    <a:lnTo>
                      <a:pt x="112" y="456"/>
                    </a:lnTo>
                    <a:lnTo>
                      <a:pt x="64" y="416"/>
                    </a:lnTo>
                    <a:lnTo>
                      <a:pt x="16" y="360"/>
                    </a:lnTo>
                    <a:lnTo>
                      <a:pt x="0" y="296"/>
                    </a:lnTo>
                    <a:lnTo>
                      <a:pt x="8" y="256"/>
                    </a:lnTo>
                    <a:lnTo>
                      <a:pt x="88" y="232"/>
                    </a:lnTo>
                    <a:lnTo>
                      <a:pt x="184" y="192"/>
                    </a:lnTo>
                    <a:lnTo>
                      <a:pt x="248" y="152"/>
                    </a:lnTo>
                    <a:lnTo>
                      <a:pt x="264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9" name="Freeform 29"/>
              <p:cNvSpPr>
                <a:spLocks/>
              </p:cNvSpPr>
              <p:nvPr/>
            </p:nvSpPr>
            <p:spPr bwMode="auto">
              <a:xfrm>
                <a:off x="2580" y="2344"/>
                <a:ext cx="352" cy="800"/>
              </a:xfrm>
              <a:custGeom>
                <a:avLst/>
                <a:gdLst>
                  <a:gd name="T0" fmla="*/ 72 w 352"/>
                  <a:gd name="T1" fmla="*/ 64 h 800"/>
                  <a:gd name="T2" fmla="*/ 104 w 352"/>
                  <a:gd name="T3" fmla="*/ 8 h 800"/>
                  <a:gd name="T4" fmla="*/ 144 w 352"/>
                  <a:gd name="T5" fmla="*/ 0 h 800"/>
                  <a:gd name="T6" fmla="*/ 192 w 352"/>
                  <a:gd name="T7" fmla="*/ 0 h 800"/>
                  <a:gd name="T8" fmla="*/ 264 w 352"/>
                  <a:gd name="T9" fmla="*/ 40 h 800"/>
                  <a:gd name="T10" fmla="*/ 304 w 352"/>
                  <a:gd name="T11" fmla="*/ 120 h 800"/>
                  <a:gd name="T12" fmla="*/ 336 w 352"/>
                  <a:gd name="T13" fmla="*/ 224 h 800"/>
                  <a:gd name="T14" fmla="*/ 352 w 352"/>
                  <a:gd name="T15" fmla="*/ 336 h 800"/>
                  <a:gd name="T16" fmla="*/ 352 w 352"/>
                  <a:gd name="T17" fmla="*/ 480 h 800"/>
                  <a:gd name="T18" fmla="*/ 312 w 352"/>
                  <a:gd name="T19" fmla="*/ 648 h 800"/>
                  <a:gd name="T20" fmla="*/ 256 w 352"/>
                  <a:gd name="T21" fmla="*/ 736 h 800"/>
                  <a:gd name="T22" fmla="*/ 184 w 352"/>
                  <a:gd name="T23" fmla="*/ 784 h 800"/>
                  <a:gd name="T24" fmla="*/ 120 w 352"/>
                  <a:gd name="T25" fmla="*/ 800 h 800"/>
                  <a:gd name="T26" fmla="*/ 64 w 352"/>
                  <a:gd name="T27" fmla="*/ 768 h 800"/>
                  <a:gd name="T28" fmla="*/ 24 w 352"/>
                  <a:gd name="T29" fmla="*/ 728 h 800"/>
                  <a:gd name="T30" fmla="*/ 8 w 352"/>
                  <a:gd name="T31" fmla="*/ 672 h 800"/>
                  <a:gd name="T32" fmla="*/ 0 w 352"/>
                  <a:gd name="T33" fmla="*/ 552 h 800"/>
                  <a:gd name="T34" fmla="*/ 8 w 352"/>
                  <a:gd name="T35" fmla="*/ 408 h 800"/>
                  <a:gd name="T36" fmla="*/ 40 w 352"/>
                  <a:gd name="T37" fmla="*/ 256 h 800"/>
                  <a:gd name="T38" fmla="*/ 64 w 352"/>
                  <a:gd name="T39" fmla="*/ 152 h 800"/>
                  <a:gd name="T40" fmla="*/ 72 w 352"/>
                  <a:gd name="T41" fmla="*/ 64 h 80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52" h="800">
                    <a:moveTo>
                      <a:pt x="72" y="64"/>
                    </a:moveTo>
                    <a:lnTo>
                      <a:pt x="104" y="8"/>
                    </a:lnTo>
                    <a:lnTo>
                      <a:pt x="144" y="0"/>
                    </a:lnTo>
                    <a:lnTo>
                      <a:pt x="192" y="0"/>
                    </a:lnTo>
                    <a:lnTo>
                      <a:pt x="264" y="40"/>
                    </a:lnTo>
                    <a:lnTo>
                      <a:pt x="304" y="120"/>
                    </a:lnTo>
                    <a:lnTo>
                      <a:pt x="336" y="224"/>
                    </a:lnTo>
                    <a:lnTo>
                      <a:pt x="352" y="336"/>
                    </a:lnTo>
                    <a:lnTo>
                      <a:pt x="352" y="480"/>
                    </a:lnTo>
                    <a:lnTo>
                      <a:pt x="312" y="648"/>
                    </a:lnTo>
                    <a:lnTo>
                      <a:pt x="256" y="736"/>
                    </a:lnTo>
                    <a:lnTo>
                      <a:pt x="184" y="784"/>
                    </a:lnTo>
                    <a:lnTo>
                      <a:pt x="120" y="800"/>
                    </a:lnTo>
                    <a:lnTo>
                      <a:pt x="64" y="768"/>
                    </a:lnTo>
                    <a:lnTo>
                      <a:pt x="24" y="728"/>
                    </a:lnTo>
                    <a:lnTo>
                      <a:pt x="8" y="672"/>
                    </a:lnTo>
                    <a:lnTo>
                      <a:pt x="0" y="552"/>
                    </a:lnTo>
                    <a:lnTo>
                      <a:pt x="8" y="408"/>
                    </a:lnTo>
                    <a:lnTo>
                      <a:pt x="40" y="256"/>
                    </a:lnTo>
                    <a:lnTo>
                      <a:pt x="64" y="152"/>
                    </a:lnTo>
                    <a:lnTo>
                      <a:pt x="72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0" name="Freeform 30"/>
              <p:cNvSpPr>
                <a:spLocks/>
              </p:cNvSpPr>
              <p:nvPr/>
            </p:nvSpPr>
            <p:spPr bwMode="auto">
              <a:xfrm>
                <a:off x="2676" y="3040"/>
                <a:ext cx="208" cy="1040"/>
              </a:xfrm>
              <a:custGeom>
                <a:avLst/>
                <a:gdLst>
                  <a:gd name="T0" fmla="*/ 96 w 208"/>
                  <a:gd name="T1" fmla="*/ 184 h 1040"/>
                  <a:gd name="T2" fmla="*/ 72 w 208"/>
                  <a:gd name="T3" fmla="*/ 112 h 1040"/>
                  <a:gd name="T4" fmla="*/ 72 w 208"/>
                  <a:gd name="T5" fmla="*/ 40 h 1040"/>
                  <a:gd name="T6" fmla="*/ 112 w 208"/>
                  <a:gd name="T7" fmla="*/ 0 h 1040"/>
                  <a:gd name="T8" fmla="*/ 152 w 208"/>
                  <a:gd name="T9" fmla="*/ 16 h 1040"/>
                  <a:gd name="T10" fmla="*/ 184 w 208"/>
                  <a:gd name="T11" fmla="*/ 88 h 1040"/>
                  <a:gd name="T12" fmla="*/ 200 w 208"/>
                  <a:gd name="T13" fmla="*/ 216 h 1040"/>
                  <a:gd name="T14" fmla="*/ 208 w 208"/>
                  <a:gd name="T15" fmla="*/ 368 h 1040"/>
                  <a:gd name="T16" fmla="*/ 192 w 208"/>
                  <a:gd name="T17" fmla="*/ 504 h 1040"/>
                  <a:gd name="T18" fmla="*/ 176 w 208"/>
                  <a:gd name="T19" fmla="*/ 648 h 1040"/>
                  <a:gd name="T20" fmla="*/ 176 w 208"/>
                  <a:gd name="T21" fmla="*/ 824 h 1040"/>
                  <a:gd name="T22" fmla="*/ 200 w 208"/>
                  <a:gd name="T23" fmla="*/ 896 h 1040"/>
                  <a:gd name="T24" fmla="*/ 192 w 208"/>
                  <a:gd name="T25" fmla="*/ 928 h 1040"/>
                  <a:gd name="T26" fmla="*/ 144 w 208"/>
                  <a:gd name="T27" fmla="*/ 936 h 1040"/>
                  <a:gd name="T28" fmla="*/ 96 w 208"/>
                  <a:gd name="T29" fmla="*/ 984 h 1040"/>
                  <a:gd name="T30" fmla="*/ 72 w 208"/>
                  <a:gd name="T31" fmla="*/ 1024 h 1040"/>
                  <a:gd name="T32" fmla="*/ 8 w 208"/>
                  <a:gd name="T33" fmla="*/ 1040 h 1040"/>
                  <a:gd name="T34" fmla="*/ 0 w 208"/>
                  <a:gd name="T35" fmla="*/ 1000 h 1040"/>
                  <a:gd name="T36" fmla="*/ 24 w 208"/>
                  <a:gd name="T37" fmla="*/ 960 h 1040"/>
                  <a:gd name="T38" fmla="*/ 96 w 208"/>
                  <a:gd name="T39" fmla="*/ 928 h 1040"/>
                  <a:gd name="T40" fmla="*/ 144 w 208"/>
                  <a:gd name="T41" fmla="*/ 904 h 1040"/>
                  <a:gd name="T42" fmla="*/ 160 w 208"/>
                  <a:gd name="T43" fmla="*/ 880 h 1040"/>
                  <a:gd name="T44" fmla="*/ 144 w 208"/>
                  <a:gd name="T45" fmla="*/ 824 h 1040"/>
                  <a:gd name="T46" fmla="*/ 120 w 208"/>
                  <a:gd name="T47" fmla="*/ 704 h 1040"/>
                  <a:gd name="T48" fmla="*/ 120 w 208"/>
                  <a:gd name="T49" fmla="*/ 568 h 1040"/>
                  <a:gd name="T50" fmla="*/ 120 w 208"/>
                  <a:gd name="T51" fmla="*/ 472 h 1040"/>
                  <a:gd name="T52" fmla="*/ 128 w 208"/>
                  <a:gd name="T53" fmla="*/ 352 h 1040"/>
                  <a:gd name="T54" fmla="*/ 120 w 208"/>
                  <a:gd name="T55" fmla="*/ 232 h 1040"/>
                  <a:gd name="T56" fmla="*/ 96 w 208"/>
                  <a:gd name="T57" fmla="*/ 184 h 104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8" h="1040">
                    <a:moveTo>
                      <a:pt x="96" y="184"/>
                    </a:moveTo>
                    <a:lnTo>
                      <a:pt x="72" y="112"/>
                    </a:lnTo>
                    <a:lnTo>
                      <a:pt x="72" y="40"/>
                    </a:lnTo>
                    <a:lnTo>
                      <a:pt x="112" y="0"/>
                    </a:lnTo>
                    <a:lnTo>
                      <a:pt x="152" y="16"/>
                    </a:lnTo>
                    <a:lnTo>
                      <a:pt x="184" y="88"/>
                    </a:lnTo>
                    <a:lnTo>
                      <a:pt x="200" y="216"/>
                    </a:lnTo>
                    <a:lnTo>
                      <a:pt x="208" y="368"/>
                    </a:lnTo>
                    <a:lnTo>
                      <a:pt x="192" y="504"/>
                    </a:lnTo>
                    <a:lnTo>
                      <a:pt x="176" y="648"/>
                    </a:lnTo>
                    <a:lnTo>
                      <a:pt x="176" y="824"/>
                    </a:lnTo>
                    <a:lnTo>
                      <a:pt x="200" y="896"/>
                    </a:lnTo>
                    <a:lnTo>
                      <a:pt x="192" y="928"/>
                    </a:lnTo>
                    <a:lnTo>
                      <a:pt x="144" y="936"/>
                    </a:lnTo>
                    <a:lnTo>
                      <a:pt x="96" y="984"/>
                    </a:lnTo>
                    <a:lnTo>
                      <a:pt x="72" y="1024"/>
                    </a:lnTo>
                    <a:lnTo>
                      <a:pt x="8" y="1040"/>
                    </a:lnTo>
                    <a:lnTo>
                      <a:pt x="0" y="1000"/>
                    </a:lnTo>
                    <a:lnTo>
                      <a:pt x="24" y="960"/>
                    </a:lnTo>
                    <a:lnTo>
                      <a:pt x="96" y="928"/>
                    </a:lnTo>
                    <a:lnTo>
                      <a:pt x="144" y="904"/>
                    </a:lnTo>
                    <a:lnTo>
                      <a:pt x="160" y="880"/>
                    </a:lnTo>
                    <a:lnTo>
                      <a:pt x="144" y="824"/>
                    </a:lnTo>
                    <a:lnTo>
                      <a:pt x="120" y="704"/>
                    </a:lnTo>
                    <a:lnTo>
                      <a:pt x="120" y="568"/>
                    </a:lnTo>
                    <a:lnTo>
                      <a:pt x="120" y="472"/>
                    </a:lnTo>
                    <a:lnTo>
                      <a:pt x="128" y="352"/>
                    </a:lnTo>
                    <a:lnTo>
                      <a:pt x="120" y="232"/>
                    </a:lnTo>
                    <a:lnTo>
                      <a:pt x="96" y="1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1" name="Freeform 31"/>
              <p:cNvSpPr>
                <a:spLocks/>
              </p:cNvSpPr>
              <p:nvPr/>
            </p:nvSpPr>
            <p:spPr bwMode="auto">
              <a:xfrm>
                <a:off x="2388" y="3040"/>
                <a:ext cx="320" cy="1040"/>
              </a:xfrm>
              <a:custGeom>
                <a:avLst/>
                <a:gdLst>
                  <a:gd name="T0" fmla="*/ 200 w 320"/>
                  <a:gd name="T1" fmla="*/ 96 h 1040"/>
                  <a:gd name="T2" fmla="*/ 232 w 320"/>
                  <a:gd name="T3" fmla="*/ 32 h 1040"/>
                  <a:gd name="T4" fmla="*/ 272 w 320"/>
                  <a:gd name="T5" fmla="*/ 0 h 1040"/>
                  <a:gd name="T6" fmla="*/ 320 w 320"/>
                  <a:gd name="T7" fmla="*/ 24 h 1040"/>
                  <a:gd name="T8" fmla="*/ 312 w 320"/>
                  <a:gd name="T9" fmla="*/ 80 h 1040"/>
                  <a:gd name="T10" fmla="*/ 280 w 320"/>
                  <a:gd name="T11" fmla="*/ 128 h 1040"/>
                  <a:gd name="T12" fmla="*/ 224 w 320"/>
                  <a:gd name="T13" fmla="*/ 240 h 1040"/>
                  <a:gd name="T14" fmla="*/ 176 w 320"/>
                  <a:gd name="T15" fmla="*/ 344 h 1040"/>
                  <a:gd name="T16" fmla="*/ 152 w 320"/>
                  <a:gd name="T17" fmla="*/ 456 h 1040"/>
                  <a:gd name="T18" fmla="*/ 160 w 320"/>
                  <a:gd name="T19" fmla="*/ 568 h 1040"/>
                  <a:gd name="T20" fmla="*/ 200 w 320"/>
                  <a:gd name="T21" fmla="*/ 712 h 1040"/>
                  <a:gd name="T22" fmla="*/ 232 w 320"/>
                  <a:gd name="T23" fmla="*/ 856 h 1040"/>
                  <a:gd name="T24" fmla="*/ 272 w 320"/>
                  <a:gd name="T25" fmla="*/ 920 h 1040"/>
                  <a:gd name="T26" fmla="*/ 272 w 320"/>
                  <a:gd name="T27" fmla="*/ 952 h 1040"/>
                  <a:gd name="T28" fmla="*/ 232 w 320"/>
                  <a:gd name="T29" fmla="*/ 968 h 1040"/>
                  <a:gd name="T30" fmla="*/ 144 w 320"/>
                  <a:gd name="T31" fmla="*/ 984 h 1040"/>
                  <a:gd name="T32" fmla="*/ 80 w 320"/>
                  <a:gd name="T33" fmla="*/ 1016 h 1040"/>
                  <a:gd name="T34" fmla="*/ 56 w 320"/>
                  <a:gd name="T35" fmla="*/ 1040 h 1040"/>
                  <a:gd name="T36" fmla="*/ 0 w 320"/>
                  <a:gd name="T37" fmla="*/ 992 h 1040"/>
                  <a:gd name="T38" fmla="*/ 8 w 320"/>
                  <a:gd name="T39" fmla="*/ 960 h 1040"/>
                  <a:gd name="T40" fmla="*/ 64 w 320"/>
                  <a:gd name="T41" fmla="*/ 944 h 1040"/>
                  <a:gd name="T42" fmla="*/ 128 w 320"/>
                  <a:gd name="T43" fmla="*/ 928 h 1040"/>
                  <a:gd name="T44" fmla="*/ 192 w 320"/>
                  <a:gd name="T45" fmla="*/ 928 h 1040"/>
                  <a:gd name="T46" fmla="*/ 200 w 320"/>
                  <a:gd name="T47" fmla="*/ 912 h 1040"/>
                  <a:gd name="T48" fmla="*/ 192 w 320"/>
                  <a:gd name="T49" fmla="*/ 872 h 1040"/>
                  <a:gd name="T50" fmla="*/ 136 w 320"/>
                  <a:gd name="T51" fmla="*/ 744 h 1040"/>
                  <a:gd name="T52" fmla="*/ 104 w 320"/>
                  <a:gd name="T53" fmla="*/ 608 h 1040"/>
                  <a:gd name="T54" fmla="*/ 88 w 320"/>
                  <a:gd name="T55" fmla="*/ 512 h 1040"/>
                  <a:gd name="T56" fmla="*/ 80 w 320"/>
                  <a:gd name="T57" fmla="*/ 424 h 1040"/>
                  <a:gd name="T58" fmla="*/ 96 w 320"/>
                  <a:gd name="T59" fmla="*/ 344 h 1040"/>
                  <a:gd name="T60" fmla="*/ 128 w 320"/>
                  <a:gd name="T61" fmla="*/ 248 h 1040"/>
                  <a:gd name="T62" fmla="*/ 176 w 320"/>
                  <a:gd name="T63" fmla="*/ 136 h 1040"/>
                  <a:gd name="T64" fmla="*/ 200 w 320"/>
                  <a:gd name="T65" fmla="*/ 96 h 104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20" h="1040">
                    <a:moveTo>
                      <a:pt x="200" y="96"/>
                    </a:moveTo>
                    <a:lnTo>
                      <a:pt x="232" y="32"/>
                    </a:lnTo>
                    <a:lnTo>
                      <a:pt x="272" y="0"/>
                    </a:lnTo>
                    <a:lnTo>
                      <a:pt x="320" y="24"/>
                    </a:lnTo>
                    <a:lnTo>
                      <a:pt x="312" y="80"/>
                    </a:lnTo>
                    <a:lnTo>
                      <a:pt x="280" y="128"/>
                    </a:lnTo>
                    <a:lnTo>
                      <a:pt x="224" y="240"/>
                    </a:lnTo>
                    <a:lnTo>
                      <a:pt x="176" y="344"/>
                    </a:lnTo>
                    <a:lnTo>
                      <a:pt x="152" y="456"/>
                    </a:lnTo>
                    <a:lnTo>
                      <a:pt x="160" y="568"/>
                    </a:lnTo>
                    <a:lnTo>
                      <a:pt x="200" y="712"/>
                    </a:lnTo>
                    <a:lnTo>
                      <a:pt x="232" y="856"/>
                    </a:lnTo>
                    <a:lnTo>
                      <a:pt x="272" y="920"/>
                    </a:lnTo>
                    <a:lnTo>
                      <a:pt x="272" y="952"/>
                    </a:lnTo>
                    <a:lnTo>
                      <a:pt x="232" y="968"/>
                    </a:lnTo>
                    <a:lnTo>
                      <a:pt x="144" y="984"/>
                    </a:lnTo>
                    <a:lnTo>
                      <a:pt x="80" y="1016"/>
                    </a:lnTo>
                    <a:lnTo>
                      <a:pt x="56" y="1040"/>
                    </a:lnTo>
                    <a:lnTo>
                      <a:pt x="0" y="992"/>
                    </a:lnTo>
                    <a:lnTo>
                      <a:pt x="8" y="960"/>
                    </a:lnTo>
                    <a:lnTo>
                      <a:pt x="64" y="944"/>
                    </a:lnTo>
                    <a:lnTo>
                      <a:pt x="128" y="928"/>
                    </a:lnTo>
                    <a:lnTo>
                      <a:pt x="192" y="928"/>
                    </a:lnTo>
                    <a:lnTo>
                      <a:pt x="200" y="912"/>
                    </a:lnTo>
                    <a:lnTo>
                      <a:pt x="192" y="872"/>
                    </a:lnTo>
                    <a:lnTo>
                      <a:pt x="136" y="744"/>
                    </a:lnTo>
                    <a:lnTo>
                      <a:pt x="104" y="608"/>
                    </a:lnTo>
                    <a:lnTo>
                      <a:pt x="88" y="512"/>
                    </a:lnTo>
                    <a:lnTo>
                      <a:pt x="80" y="424"/>
                    </a:lnTo>
                    <a:lnTo>
                      <a:pt x="96" y="344"/>
                    </a:lnTo>
                    <a:lnTo>
                      <a:pt x="128" y="248"/>
                    </a:lnTo>
                    <a:lnTo>
                      <a:pt x="176" y="136"/>
                    </a:lnTo>
                    <a:lnTo>
                      <a:pt x="200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2" name="Freeform 32"/>
              <p:cNvSpPr>
                <a:spLocks/>
              </p:cNvSpPr>
              <p:nvPr/>
            </p:nvSpPr>
            <p:spPr bwMode="auto">
              <a:xfrm>
                <a:off x="2452" y="1744"/>
                <a:ext cx="408" cy="544"/>
              </a:xfrm>
              <a:custGeom>
                <a:avLst/>
                <a:gdLst>
                  <a:gd name="T0" fmla="*/ 144 w 408"/>
                  <a:gd name="T1" fmla="*/ 456 h 544"/>
                  <a:gd name="T2" fmla="*/ 176 w 408"/>
                  <a:gd name="T3" fmla="*/ 520 h 544"/>
                  <a:gd name="T4" fmla="*/ 248 w 408"/>
                  <a:gd name="T5" fmla="*/ 544 h 544"/>
                  <a:gd name="T6" fmla="*/ 312 w 408"/>
                  <a:gd name="T7" fmla="*/ 536 h 544"/>
                  <a:gd name="T8" fmla="*/ 368 w 408"/>
                  <a:gd name="T9" fmla="*/ 496 h 544"/>
                  <a:gd name="T10" fmla="*/ 408 w 408"/>
                  <a:gd name="T11" fmla="*/ 400 h 544"/>
                  <a:gd name="T12" fmla="*/ 408 w 408"/>
                  <a:gd name="T13" fmla="*/ 296 h 544"/>
                  <a:gd name="T14" fmla="*/ 392 w 408"/>
                  <a:gd name="T15" fmla="*/ 200 h 544"/>
                  <a:gd name="T16" fmla="*/ 336 w 408"/>
                  <a:gd name="T17" fmla="*/ 96 h 544"/>
                  <a:gd name="T18" fmla="*/ 296 w 408"/>
                  <a:gd name="T19" fmla="*/ 48 h 544"/>
                  <a:gd name="T20" fmla="*/ 248 w 408"/>
                  <a:gd name="T21" fmla="*/ 24 h 544"/>
                  <a:gd name="T22" fmla="*/ 208 w 408"/>
                  <a:gd name="T23" fmla="*/ 0 h 544"/>
                  <a:gd name="T24" fmla="*/ 136 w 408"/>
                  <a:gd name="T25" fmla="*/ 8 h 544"/>
                  <a:gd name="T26" fmla="*/ 96 w 408"/>
                  <a:gd name="T27" fmla="*/ 72 h 544"/>
                  <a:gd name="T28" fmla="*/ 80 w 408"/>
                  <a:gd name="T29" fmla="*/ 136 h 544"/>
                  <a:gd name="T30" fmla="*/ 80 w 408"/>
                  <a:gd name="T31" fmla="*/ 240 h 544"/>
                  <a:gd name="T32" fmla="*/ 96 w 408"/>
                  <a:gd name="T33" fmla="*/ 336 h 544"/>
                  <a:gd name="T34" fmla="*/ 120 w 408"/>
                  <a:gd name="T35" fmla="*/ 392 h 544"/>
                  <a:gd name="T36" fmla="*/ 0 w 408"/>
                  <a:gd name="T37" fmla="*/ 472 h 544"/>
                  <a:gd name="T38" fmla="*/ 0 w 408"/>
                  <a:gd name="T39" fmla="*/ 504 h 544"/>
                  <a:gd name="T40" fmla="*/ 16 w 408"/>
                  <a:gd name="T41" fmla="*/ 520 h 544"/>
                  <a:gd name="T42" fmla="*/ 136 w 408"/>
                  <a:gd name="T43" fmla="*/ 432 h 544"/>
                  <a:gd name="T44" fmla="*/ 144 w 408"/>
                  <a:gd name="T45" fmla="*/ 456 h 54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08" h="544">
                    <a:moveTo>
                      <a:pt x="144" y="456"/>
                    </a:moveTo>
                    <a:lnTo>
                      <a:pt x="176" y="520"/>
                    </a:lnTo>
                    <a:lnTo>
                      <a:pt x="248" y="544"/>
                    </a:lnTo>
                    <a:lnTo>
                      <a:pt x="312" y="536"/>
                    </a:lnTo>
                    <a:lnTo>
                      <a:pt x="368" y="496"/>
                    </a:lnTo>
                    <a:lnTo>
                      <a:pt x="408" y="400"/>
                    </a:lnTo>
                    <a:lnTo>
                      <a:pt x="408" y="296"/>
                    </a:lnTo>
                    <a:lnTo>
                      <a:pt x="392" y="200"/>
                    </a:lnTo>
                    <a:lnTo>
                      <a:pt x="336" y="96"/>
                    </a:lnTo>
                    <a:lnTo>
                      <a:pt x="296" y="48"/>
                    </a:lnTo>
                    <a:lnTo>
                      <a:pt x="248" y="24"/>
                    </a:lnTo>
                    <a:lnTo>
                      <a:pt x="208" y="0"/>
                    </a:lnTo>
                    <a:lnTo>
                      <a:pt x="136" y="8"/>
                    </a:lnTo>
                    <a:lnTo>
                      <a:pt x="96" y="72"/>
                    </a:lnTo>
                    <a:lnTo>
                      <a:pt x="80" y="136"/>
                    </a:lnTo>
                    <a:lnTo>
                      <a:pt x="80" y="240"/>
                    </a:lnTo>
                    <a:lnTo>
                      <a:pt x="96" y="336"/>
                    </a:lnTo>
                    <a:lnTo>
                      <a:pt x="120" y="392"/>
                    </a:lnTo>
                    <a:lnTo>
                      <a:pt x="0" y="472"/>
                    </a:lnTo>
                    <a:lnTo>
                      <a:pt x="0" y="504"/>
                    </a:lnTo>
                    <a:lnTo>
                      <a:pt x="16" y="520"/>
                    </a:lnTo>
                    <a:lnTo>
                      <a:pt x="136" y="432"/>
                    </a:lnTo>
                    <a:lnTo>
                      <a:pt x="144" y="4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3" name="Freeform 33"/>
              <p:cNvSpPr>
                <a:spLocks/>
              </p:cNvSpPr>
              <p:nvPr/>
            </p:nvSpPr>
            <p:spPr bwMode="auto">
              <a:xfrm>
                <a:off x="2596" y="1632"/>
                <a:ext cx="824" cy="904"/>
              </a:xfrm>
              <a:custGeom>
                <a:avLst/>
                <a:gdLst>
                  <a:gd name="T0" fmla="*/ 552 w 824"/>
                  <a:gd name="T1" fmla="*/ 624 h 904"/>
                  <a:gd name="T2" fmla="*/ 504 w 824"/>
                  <a:gd name="T3" fmla="*/ 664 h 904"/>
                  <a:gd name="T4" fmla="*/ 424 w 824"/>
                  <a:gd name="T5" fmla="*/ 720 h 904"/>
                  <a:gd name="T6" fmla="*/ 344 w 824"/>
                  <a:gd name="T7" fmla="*/ 752 h 904"/>
                  <a:gd name="T8" fmla="*/ 288 w 824"/>
                  <a:gd name="T9" fmla="*/ 776 h 904"/>
                  <a:gd name="T10" fmla="*/ 240 w 824"/>
                  <a:gd name="T11" fmla="*/ 824 h 904"/>
                  <a:gd name="T12" fmla="*/ 232 w 824"/>
                  <a:gd name="T13" fmla="*/ 896 h 904"/>
                  <a:gd name="T14" fmla="*/ 280 w 824"/>
                  <a:gd name="T15" fmla="*/ 904 h 904"/>
                  <a:gd name="T16" fmla="*/ 408 w 824"/>
                  <a:gd name="T17" fmla="*/ 832 h 904"/>
                  <a:gd name="T18" fmla="*/ 504 w 824"/>
                  <a:gd name="T19" fmla="*/ 744 h 904"/>
                  <a:gd name="T20" fmla="*/ 624 w 824"/>
                  <a:gd name="T21" fmla="*/ 632 h 904"/>
                  <a:gd name="T22" fmla="*/ 712 w 824"/>
                  <a:gd name="T23" fmla="*/ 552 h 904"/>
                  <a:gd name="T24" fmla="*/ 792 w 824"/>
                  <a:gd name="T25" fmla="*/ 504 h 904"/>
                  <a:gd name="T26" fmla="*/ 824 w 824"/>
                  <a:gd name="T27" fmla="*/ 472 h 904"/>
                  <a:gd name="T28" fmla="*/ 816 w 824"/>
                  <a:gd name="T29" fmla="*/ 440 h 904"/>
                  <a:gd name="T30" fmla="*/ 776 w 824"/>
                  <a:gd name="T31" fmla="*/ 392 h 904"/>
                  <a:gd name="T32" fmla="*/ 640 w 824"/>
                  <a:gd name="T33" fmla="*/ 320 h 904"/>
                  <a:gd name="T34" fmla="*/ 504 w 824"/>
                  <a:gd name="T35" fmla="*/ 248 h 904"/>
                  <a:gd name="T36" fmla="*/ 352 w 824"/>
                  <a:gd name="T37" fmla="*/ 176 h 904"/>
                  <a:gd name="T38" fmla="*/ 288 w 824"/>
                  <a:gd name="T39" fmla="*/ 136 h 904"/>
                  <a:gd name="T40" fmla="*/ 232 w 824"/>
                  <a:gd name="T41" fmla="*/ 80 h 904"/>
                  <a:gd name="T42" fmla="*/ 168 w 824"/>
                  <a:gd name="T43" fmla="*/ 16 h 904"/>
                  <a:gd name="T44" fmla="*/ 112 w 824"/>
                  <a:gd name="T45" fmla="*/ 0 h 904"/>
                  <a:gd name="T46" fmla="*/ 0 w 824"/>
                  <a:gd name="T47" fmla="*/ 72 h 904"/>
                  <a:gd name="T48" fmla="*/ 8 w 824"/>
                  <a:gd name="T49" fmla="*/ 144 h 904"/>
                  <a:gd name="T50" fmla="*/ 32 w 824"/>
                  <a:gd name="T51" fmla="*/ 176 h 904"/>
                  <a:gd name="T52" fmla="*/ 88 w 824"/>
                  <a:gd name="T53" fmla="*/ 160 h 904"/>
                  <a:gd name="T54" fmla="*/ 80 w 824"/>
                  <a:gd name="T55" fmla="*/ 128 h 904"/>
                  <a:gd name="T56" fmla="*/ 56 w 824"/>
                  <a:gd name="T57" fmla="*/ 120 h 904"/>
                  <a:gd name="T58" fmla="*/ 48 w 824"/>
                  <a:gd name="T59" fmla="*/ 80 h 904"/>
                  <a:gd name="T60" fmla="*/ 104 w 824"/>
                  <a:gd name="T61" fmla="*/ 40 h 904"/>
                  <a:gd name="T62" fmla="*/ 160 w 824"/>
                  <a:gd name="T63" fmla="*/ 80 h 904"/>
                  <a:gd name="T64" fmla="*/ 160 w 824"/>
                  <a:gd name="T65" fmla="*/ 120 h 904"/>
                  <a:gd name="T66" fmla="*/ 136 w 824"/>
                  <a:gd name="T67" fmla="*/ 168 h 904"/>
                  <a:gd name="T68" fmla="*/ 152 w 824"/>
                  <a:gd name="T69" fmla="*/ 200 h 904"/>
                  <a:gd name="T70" fmla="*/ 256 w 824"/>
                  <a:gd name="T71" fmla="*/ 224 h 904"/>
                  <a:gd name="T72" fmla="*/ 296 w 824"/>
                  <a:gd name="T73" fmla="*/ 184 h 904"/>
                  <a:gd name="T74" fmla="*/ 432 w 824"/>
                  <a:gd name="T75" fmla="*/ 272 h 904"/>
                  <a:gd name="T76" fmla="*/ 552 w 824"/>
                  <a:gd name="T77" fmla="*/ 320 h 904"/>
                  <a:gd name="T78" fmla="*/ 608 w 824"/>
                  <a:gd name="T79" fmla="*/ 352 h 904"/>
                  <a:gd name="T80" fmla="*/ 672 w 824"/>
                  <a:gd name="T81" fmla="*/ 384 h 904"/>
                  <a:gd name="T82" fmla="*/ 720 w 824"/>
                  <a:gd name="T83" fmla="*/ 424 h 904"/>
                  <a:gd name="T84" fmla="*/ 752 w 824"/>
                  <a:gd name="T85" fmla="*/ 464 h 904"/>
                  <a:gd name="T86" fmla="*/ 720 w 824"/>
                  <a:gd name="T87" fmla="*/ 496 h 904"/>
                  <a:gd name="T88" fmla="*/ 656 w 824"/>
                  <a:gd name="T89" fmla="*/ 536 h 904"/>
                  <a:gd name="T90" fmla="*/ 592 w 824"/>
                  <a:gd name="T91" fmla="*/ 584 h 904"/>
                  <a:gd name="T92" fmla="*/ 552 w 824"/>
                  <a:gd name="T93" fmla="*/ 624 h 90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824" h="904">
                    <a:moveTo>
                      <a:pt x="552" y="624"/>
                    </a:moveTo>
                    <a:lnTo>
                      <a:pt x="504" y="664"/>
                    </a:lnTo>
                    <a:lnTo>
                      <a:pt x="424" y="720"/>
                    </a:lnTo>
                    <a:lnTo>
                      <a:pt x="344" y="752"/>
                    </a:lnTo>
                    <a:lnTo>
                      <a:pt x="288" y="776"/>
                    </a:lnTo>
                    <a:lnTo>
                      <a:pt x="240" y="824"/>
                    </a:lnTo>
                    <a:lnTo>
                      <a:pt x="232" y="896"/>
                    </a:lnTo>
                    <a:lnTo>
                      <a:pt x="280" y="904"/>
                    </a:lnTo>
                    <a:lnTo>
                      <a:pt x="408" y="832"/>
                    </a:lnTo>
                    <a:lnTo>
                      <a:pt x="504" y="744"/>
                    </a:lnTo>
                    <a:lnTo>
                      <a:pt x="624" y="632"/>
                    </a:lnTo>
                    <a:lnTo>
                      <a:pt x="712" y="552"/>
                    </a:lnTo>
                    <a:lnTo>
                      <a:pt x="792" y="504"/>
                    </a:lnTo>
                    <a:lnTo>
                      <a:pt x="824" y="472"/>
                    </a:lnTo>
                    <a:lnTo>
                      <a:pt x="816" y="440"/>
                    </a:lnTo>
                    <a:lnTo>
                      <a:pt x="776" y="392"/>
                    </a:lnTo>
                    <a:lnTo>
                      <a:pt x="640" y="320"/>
                    </a:lnTo>
                    <a:lnTo>
                      <a:pt x="504" y="248"/>
                    </a:lnTo>
                    <a:lnTo>
                      <a:pt x="352" y="176"/>
                    </a:lnTo>
                    <a:lnTo>
                      <a:pt x="288" y="136"/>
                    </a:lnTo>
                    <a:lnTo>
                      <a:pt x="232" y="80"/>
                    </a:lnTo>
                    <a:lnTo>
                      <a:pt x="168" y="16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8" y="144"/>
                    </a:lnTo>
                    <a:lnTo>
                      <a:pt x="32" y="176"/>
                    </a:lnTo>
                    <a:lnTo>
                      <a:pt x="88" y="160"/>
                    </a:lnTo>
                    <a:lnTo>
                      <a:pt x="80" y="128"/>
                    </a:lnTo>
                    <a:lnTo>
                      <a:pt x="56" y="120"/>
                    </a:lnTo>
                    <a:lnTo>
                      <a:pt x="48" y="80"/>
                    </a:lnTo>
                    <a:lnTo>
                      <a:pt x="104" y="40"/>
                    </a:lnTo>
                    <a:lnTo>
                      <a:pt x="160" y="80"/>
                    </a:lnTo>
                    <a:lnTo>
                      <a:pt x="160" y="120"/>
                    </a:lnTo>
                    <a:lnTo>
                      <a:pt x="136" y="168"/>
                    </a:lnTo>
                    <a:lnTo>
                      <a:pt x="152" y="200"/>
                    </a:lnTo>
                    <a:lnTo>
                      <a:pt x="256" y="224"/>
                    </a:lnTo>
                    <a:lnTo>
                      <a:pt x="296" y="184"/>
                    </a:lnTo>
                    <a:lnTo>
                      <a:pt x="432" y="272"/>
                    </a:lnTo>
                    <a:lnTo>
                      <a:pt x="552" y="320"/>
                    </a:lnTo>
                    <a:lnTo>
                      <a:pt x="608" y="352"/>
                    </a:lnTo>
                    <a:lnTo>
                      <a:pt x="672" y="384"/>
                    </a:lnTo>
                    <a:lnTo>
                      <a:pt x="720" y="424"/>
                    </a:lnTo>
                    <a:lnTo>
                      <a:pt x="752" y="464"/>
                    </a:lnTo>
                    <a:lnTo>
                      <a:pt x="720" y="496"/>
                    </a:lnTo>
                    <a:lnTo>
                      <a:pt x="656" y="536"/>
                    </a:lnTo>
                    <a:lnTo>
                      <a:pt x="592" y="584"/>
                    </a:lnTo>
                    <a:lnTo>
                      <a:pt x="552" y="6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1" name="Group 35"/>
          <p:cNvGrpSpPr>
            <a:grpSpLocks/>
          </p:cNvGrpSpPr>
          <p:nvPr/>
        </p:nvGrpSpPr>
        <p:grpSpPr bwMode="auto">
          <a:xfrm>
            <a:off x="5892800" y="1085850"/>
            <a:ext cx="2438400" cy="1371600"/>
            <a:chOff x="896" y="1104"/>
            <a:chExt cx="3305" cy="2672"/>
          </a:xfrm>
        </p:grpSpPr>
        <p:grpSp>
          <p:nvGrpSpPr>
            <p:cNvPr id="5185" name="Group 36"/>
            <p:cNvGrpSpPr>
              <a:grpSpLocks/>
            </p:cNvGrpSpPr>
            <p:nvPr/>
          </p:nvGrpSpPr>
          <p:grpSpPr bwMode="auto">
            <a:xfrm flipH="1">
              <a:off x="896" y="1888"/>
              <a:ext cx="1264" cy="1888"/>
              <a:chOff x="2509" y="2224"/>
              <a:chExt cx="1264" cy="1888"/>
            </a:xfrm>
          </p:grpSpPr>
          <p:sp>
            <p:nvSpPr>
              <p:cNvPr id="5200" name="Freeform 37"/>
              <p:cNvSpPr>
                <a:spLocks/>
              </p:cNvSpPr>
              <p:nvPr/>
            </p:nvSpPr>
            <p:spPr bwMode="auto">
              <a:xfrm>
                <a:off x="3173" y="2296"/>
                <a:ext cx="400" cy="480"/>
              </a:xfrm>
              <a:custGeom>
                <a:avLst/>
                <a:gdLst>
                  <a:gd name="T0" fmla="*/ 24 w 400"/>
                  <a:gd name="T1" fmla="*/ 232 h 480"/>
                  <a:gd name="T2" fmla="*/ 56 w 400"/>
                  <a:gd name="T3" fmla="*/ 160 h 480"/>
                  <a:gd name="T4" fmla="*/ 120 w 400"/>
                  <a:gd name="T5" fmla="*/ 88 h 480"/>
                  <a:gd name="T6" fmla="*/ 184 w 400"/>
                  <a:gd name="T7" fmla="*/ 48 h 480"/>
                  <a:gd name="T8" fmla="*/ 248 w 400"/>
                  <a:gd name="T9" fmla="*/ 8 h 480"/>
                  <a:gd name="T10" fmla="*/ 320 w 400"/>
                  <a:gd name="T11" fmla="*/ 0 h 480"/>
                  <a:gd name="T12" fmla="*/ 360 w 400"/>
                  <a:gd name="T13" fmla="*/ 16 h 480"/>
                  <a:gd name="T14" fmla="*/ 392 w 400"/>
                  <a:gd name="T15" fmla="*/ 56 h 480"/>
                  <a:gd name="T16" fmla="*/ 400 w 400"/>
                  <a:gd name="T17" fmla="*/ 96 h 480"/>
                  <a:gd name="T18" fmla="*/ 392 w 400"/>
                  <a:gd name="T19" fmla="*/ 152 h 480"/>
                  <a:gd name="T20" fmla="*/ 368 w 400"/>
                  <a:gd name="T21" fmla="*/ 216 h 480"/>
                  <a:gd name="T22" fmla="*/ 320 w 400"/>
                  <a:gd name="T23" fmla="*/ 280 h 480"/>
                  <a:gd name="T24" fmla="*/ 256 w 400"/>
                  <a:gd name="T25" fmla="*/ 344 h 480"/>
                  <a:gd name="T26" fmla="*/ 296 w 400"/>
                  <a:gd name="T27" fmla="*/ 464 h 480"/>
                  <a:gd name="T28" fmla="*/ 288 w 400"/>
                  <a:gd name="T29" fmla="*/ 480 h 480"/>
                  <a:gd name="T30" fmla="*/ 272 w 400"/>
                  <a:gd name="T31" fmla="*/ 480 h 480"/>
                  <a:gd name="T32" fmla="*/ 224 w 400"/>
                  <a:gd name="T33" fmla="*/ 384 h 480"/>
                  <a:gd name="T34" fmla="*/ 160 w 400"/>
                  <a:gd name="T35" fmla="*/ 424 h 480"/>
                  <a:gd name="T36" fmla="*/ 80 w 400"/>
                  <a:gd name="T37" fmla="*/ 440 h 480"/>
                  <a:gd name="T38" fmla="*/ 32 w 400"/>
                  <a:gd name="T39" fmla="*/ 432 h 480"/>
                  <a:gd name="T40" fmla="*/ 0 w 400"/>
                  <a:gd name="T41" fmla="*/ 400 h 480"/>
                  <a:gd name="T42" fmla="*/ 0 w 400"/>
                  <a:gd name="T43" fmla="*/ 344 h 480"/>
                  <a:gd name="T44" fmla="*/ 0 w 400"/>
                  <a:gd name="T45" fmla="*/ 288 h 480"/>
                  <a:gd name="T46" fmla="*/ 24 w 400"/>
                  <a:gd name="T47" fmla="*/ 232 h 48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00" h="480">
                    <a:moveTo>
                      <a:pt x="24" y="232"/>
                    </a:moveTo>
                    <a:lnTo>
                      <a:pt x="56" y="160"/>
                    </a:lnTo>
                    <a:lnTo>
                      <a:pt x="120" y="88"/>
                    </a:lnTo>
                    <a:lnTo>
                      <a:pt x="184" y="48"/>
                    </a:lnTo>
                    <a:lnTo>
                      <a:pt x="248" y="8"/>
                    </a:lnTo>
                    <a:lnTo>
                      <a:pt x="320" y="0"/>
                    </a:lnTo>
                    <a:lnTo>
                      <a:pt x="360" y="16"/>
                    </a:lnTo>
                    <a:lnTo>
                      <a:pt x="392" y="56"/>
                    </a:lnTo>
                    <a:lnTo>
                      <a:pt x="400" y="96"/>
                    </a:lnTo>
                    <a:lnTo>
                      <a:pt x="392" y="152"/>
                    </a:lnTo>
                    <a:lnTo>
                      <a:pt x="368" y="216"/>
                    </a:lnTo>
                    <a:lnTo>
                      <a:pt x="320" y="280"/>
                    </a:lnTo>
                    <a:lnTo>
                      <a:pt x="256" y="344"/>
                    </a:lnTo>
                    <a:lnTo>
                      <a:pt x="296" y="464"/>
                    </a:lnTo>
                    <a:lnTo>
                      <a:pt x="288" y="480"/>
                    </a:lnTo>
                    <a:lnTo>
                      <a:pt x="272" y="480"/>
                    </a:lnTo>
                    <a:lnTo>
                      <a:pt x="224" y="384"/>
                    </a:lnTo>
                    <a:lnTo>
                      <a:pt x="160" y="424"/>
                    </a:lnTo>
                    <a:lnTo>
                      <a:pt x="80" y="440"/>
                    </a:lnTo>
                    <a:lnTo>
                      <a:pt x="32" y="432"/>
                    </a:lnTo>
                    <a:lnTo>
                      <a:pt x="0" y="400"/>
                    </a:lnTo>
                    <a:lnTo>
                      <a:pt x="0" y="344"/>
                    </a:lnTo>
                    <a:lnTo>
                      <a:pt x="0" y="288"/>
                    </a:lnTo>
                    <a:lnTo>
                      <a:pt x="24" y="2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1" name="Freeform 38"/>
              <p:cNvSpPr>
                <a:spLocks/>
              </p:cNvSpPr>
              <p:nvPr/>
            </p:nvSpPr>
            <p:spPr bwMode="auto">
              <a:xfrm>
                <a:off x="2829" y="2224"/>
                <a:ext cx="448" cy="536"/>
              </a:xfrm>
              <a:custGeom>
                <a:avLst/>
                <a:gdLst>
                  <a:gd name="T0" fmla="*/ 192 w 448"/>
                  <a:gd name="T1" fmla="*/ 384 h 536"/>
                  <a:gd name="T2" fmla="*/ 208 w 448"/>
                  <a:gd name="T3" fmla="*/ 408 h 536"/>
                  <a:gd name="T4" fmla="*/ 216 w 448"/>
                  <a:gd name="T5" fmla="*/ 440 h 536"/>
                  <a:gd name="T6" fmla="*/ 224 w 448"/>
                  <a:gd name="T7" fmla="*/ 504 h 536"/>
                  <a:gd name="T8" fmla="*/ 184 w 448"/>
                  <a:gd name="T9" fmla="*/ 536 h 536"/>
                  <a:gd name="T10" fmla="*/ 128 w 448"/>
                  <a:gd name="T11" fmla="*/ 512 h 536"/>
                  <a:gd name="T12" fmla="*/ 104 w 448"/>
                  <a:gd name="T13" fmla="*/ 424 h 536"/>
                  <a:gd name="T14" fmla="*/ 48 w 448"/>
                  <a:gd name="T15" fmla="*/ 280 h 536"/>
                  <a:gd name="T16" fmla="*/ 16 w 448"/>
                  <a:gd name="T17" fmla="*/ 152 h 536"/>
                  <a:gd name="T18" fmla="*/ 0 w 448"/>
                  <a:gd name="T19" fmla="*/ 32 h 536"/>
                  <a:gd name="T20" fmla="*/ 16 w 448"/>
                  <a:gd name="T21" fmla="*/ 0 h 536"/>
                  <a:gd name="T22" fmla="*/ 40 w 448"/>
                  <a:gd name="T23" fmla="*/ 0 h 536"/>
                  <a:gd name="T24" fmla="*/ 144 w 448"/>
                  <a:gd name="T25" fmla="*/ 32 h 536"/>
                  <a:gd name="T26" fmla="*/ 280 w 448"/>
                  <a:gd name="T27" fmla="*/ 80 h 536"/>
                  <a:gd name="T28" fmla="*/ 312 w 448"/>
                  <a:gd name="T29" fmla="*/ 80 h 536"/>
                  <a:gd name="T30" fmla="*/ 344 w 448"/>
                  <a:gd name="T31" fmla="*/ 72 h 536"/>
                  <a:gd name="T32" fmla="*/ 368 w 448"/>
                  <a:gd name="T33" fmla="*/ 120 h 536"/>
                  <a:gd name="T34" fmla="*/ 448 w 448"/>
                  <a:gd name="T35" fmla="*/ 176 h 536"/>
                  <a:gd name="T36" fmla="*/ 448 w 448"/>
                  <a:gd name="T37" fmla="*/ 200 h 536"/>
                  <a:gd name="T38" fmla="*/ 432 w 448"/>
                  <a:gd name="T39" fmla="*/ 208 h 536"/>
                  <a:gd name="T40" fmla="*/ 368 w 448"/>
                  <a:gd name="T41" fmla="*/ 152 h 536"/>
                  <a:gd name="T42" fmla="*/ 352 w 448"/>
                  <a:gd name="T43" fmla="*/ 168 h 536"/>
                  <a:gd name="T44" fmla="*/ 272 w 448"/>
                  <a:gd name="T45" fmla="*/ 192 h 536"/>
                  <a:gd name="T46" fmla="*/ 224 w 448"/>
                  <a:gd name="T47" fmla="*/ 168 h 536"/>
                  <a:gd name="T48" fmla="*/ 232 w 448"/>
                  <a:gd name="T49" fmla="*/ 128 h 536"/>
                  <a:gd name="T50" fmla="*/ 192 w 448"/>
                  <a:gd name="T51" fmla="*/ 96 h 536"/>
                  <a:gd name="T52" fmla="*/ 120 w 448"/>
                  <a:gd name="T53" fmla="*/ 72 h 536"/>
                  <a:gd name="T54" fmla="*/ 64 w 448"/>
                  <a:gd name="T55" fmla="*/ 56 h 536"/>
                  <a:gd name="T56" fmla="*/ 64 w 448"/>
                  <a:gd name="T57" fmla="*/ 96 h 536"/>
                  <a:gd name="T58" fmla="*/ 72 w 448"/>
                  <a:gd name="T59" fmla="*/ 192 h 536"/>
                  <a:gd name="T60" fmla="*/ 96 w 448"/>
                  <a:gd name="T61" fmla="*/ 256 h 536"/>
                  <a:gd name="T62" fmla="*/ 136 w 448"/>
                  <a:gd name="T63" fmla="*/ 336 h 536"/>
                  <a:gd name="T64" fmla="*/ 192 w 448"/>
                  <a:gd name="T65" fmla="*/ 384 h 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48" h="536">
                    <a:moveTo>
                      <a:pt x="192" y="384"/>
                    </a:moveTo>
                    <a:lnTo>
                      <a:pt x="208" y="408"/>
                    </a:lnTo>
                    <a:lnTo>
                      <a:pt x="216" y="440"/>
                    </a:lnTo>
                    <a:lnTo>
                      <a:pt x="224" y="504"/>
                    </a:lnTo>
                    <a:lnTo>
                      <a:pt x="184" y="536"/>
                    </a:lnTo>
                    <a:lnTo>
                      <a:pt x="128" y="512"/>
                    </a:lnTo>
                    <a:lnTo>
                      <a:pt x="104" y="424"/>
                    </a:lnTo>
                    <a:lnTo>
                      <a:pt x="48" y="280"/>
                    </a:lnTo>
                    <a:lnTo>
                      <a:pt x="16" y="152"/>
                    </a:lnTo>
                    <a:lnTo>
                      <a:pt x="0" y="32"/>
                    </a:lnTo>
                    <a:lnTo>
                      <a:pt x="16" y="0"/>
                    </a:lnTo>
                    <a:lnTo>
                      <a:pt x="40" y="0"/>
                    </a:lnTo>
                    <a:lnTo>
                      <a:pt x="144" y="32"/>
                    </a:lnTo>
                    <a:lnTo>
                      <a:pt x="280" y="80"/>
                    </a:lnTo>
                    <a:lnTo>
                      <a:pt x="312" y="80"/>
                    </a:lnTo>
                    <a:lnTo>
                      <a:pt x="344" y="72"/>
                    </a:lnTo>
                    <a:lnTo>
                      <a:pt x="368" y="120"/>
                    </a:lnTo>
                    <a:lnTo>
                      <a:pt x="448" y="176"/>
                    </a:lnTo>
                    <a:lnTo>
                      <a:pt x="448" y="200"/>
                    </a:lnTo>
                    <a:lnTo>
                      <a:pt x="432" y="208"/>
                    </a:lnTo>
                    <a:lnTo>
                      <a:pt x="368" y="152"/>
                    </a:lnTo>
                    <a:lnTo>
                      <a:pt x="352" y="168"/>
                    </a:lnTo>
                    <a:lnTo>
                      <a:pt x="272" y="192"/>
                    </a:lnTo>
                    <a:lnTo>
                      <a:pt x="224" y="168"/>
                    </a:lnTo>
                    <a:lnTo>
                      <a:pt x="232" y="128"/>
                    </a:lnTo>
                    <a:lnTo>
                      <a:pt x="192" y="96"/>
                    </a:lnTo>
                    <a:lnTo>
                      <a:pt x="120" y="72"/>
                    </a:lnTo>
                    <a:lnTo>
                      <a:pt x="64" y="56"/>
                    </a:lnTo>
                    <a:lnTo>
                      <a:pt x="64" y="96"/>
                    </a:lnTo>
                    <a:lnTo>
                      <a:pt x="72" y="192"/>
                    </a:lnTo>
                    <a:lnTo>
                      <a:pt x="96" y="256"/>
                    </a:lnTo>
                    <a:lnTo>
                      <a:pt x="136" y="336"/>
                    </a:lnTo>
                    <a:lnTo>
                      <a:pt x="192" y="3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149" y="2576"/>
                <a:ext cx="624" cy="456"/>
              </a:xfrm>
              <a:custGeom>
                <a:avLst/>
                <a:gdLst>
                  <a:gd name="T0" fmla="*/ 96 w 624"/>
                  <a:gd name="T1" fmla="*/ 272 h 456"/>
                  <a:gd name="T2" fmla="*/ 56 w 624"/>
                  <a:gd name="T3" fmla="*/ 240 h 456"/>
                  <a:gd name="T4" fmla="*/ 16 w 624"/>
                  <a:gd name="T5" fmla="*/ 240 h 456"/>
                  <a:gd name="T6" fmla="*/ 0 w 624"/>
                  <a:gd name="T7" fmla="*/ 272 h 456"/>
                  <a:gd name="T8" fmla="*/ 16 w 624"/>
                  <a:gd name="T9" fmla="*/ 344 h 456"/>
                  <a:gd name="T10" fmla="*/ 104 w 624"/>
                  <a:gd name="T11" fmla="*/ 400 h 456"/>
                  <a:gd name="T12" fmla="*/ 264 w 624"/>
                  <a:gd name="T13" fmla="*/ 448 h 456"/>
                  <a:gd name="T14" fmla="*/ 304 w 624"/>
                  <a:gd name="T15" fmla="*/ 456 h 456"/>
                  <a:gd name="T16" fmla="*/ 336 w 624"/>
                  <a:gd name="T17" fmla="*/ 456 h 456"/>
                  <a:gd name="T18" fmla="*/ 400 w 624"/>
                  <a:gd name="T19" fmla="*/ 456 h 456"/>
                  <a:gd name="T20" fmla="*/ 520 w 624"/>
                  <a:gd name="T21" fmla="*/ 416 h 456"/>
                  <a:gd name="T22" fmla="*/ 624 w 624"/>
                  <a:gd name="T23" fmla="*/ 384 h 456"/>
                  <a:gd name="T24" fmla="*/ 624 w 624"/>
                  <a:gd name="T25" fmla="*/ 360 h 456"/>
                  <a:gd name="T26" fmla="*/ 576 w 624"/>
                  <a:gd name="T27" fmla="*/ 240 h 456"/>
                  <a:gd name="T28" fmla="*/ 512 w 624"/>
                  <a:gd name="T29" fmla="*/ 144 h 456"/>
                  <a:gd name="T30" fmla="*/ 472 w 624"/>
                  <a:gd name="T31" fmla="*/ 104 h 456"/>
                  <a:gd name="T32" fmla="*/ 472 w 624"/>
                  <a:gd name="T33" fmla="*/ 72 h 456"/>
                  <a:gd name="T34" fmla="*/ 416 w 624"/>
                  <a:gd name="T35" fmla="*/ 72 h 456"/>
                  <a:gd name="T36" fmla="*/ 336 w 624"/>
                  <a:gd name="T37" fmla="*/ 0 h 456"/>
                  <a:gd name="T38" fmla="*/ 320 w 624"/>
                  <a:gd name="T39" fmla="*/ 0 h 456"/>
                  <a:gd name="T40" fmla="*/ 320 w 624"/>
                  <a:gd name="T41" fmla="*/ 24 h 456"/>
                  <a:gd name="T42" fmla="*/ 392 w 624"/>
                  <a:gd name="T43" fmla="*/ 72 h 456"/>
                  <a:gd name="T44" fmla="*/ 392 w 624"/>
                  <a:gd name="T45" fmla="*/ 104 h 456"/>
                  <a:gd name="T46" fmla="*/ 408 w 624"/>
                  <a:gd name="T47" fmla="*/ 184 h 456"/>
                  <a:gd name="T48" fmla="*/ 448 w 624"/>
                  <a:gd name="T49" fmla="*/ 192 h 456"/>
                  <a:gd name="T50" fmla="*/ 480 w 624"/>
                  <a:gd name="T51" fmla="*/ 192 h 456"/>
                  <a:gd name="T52" fmla="*/ 528 w 624"/>
                  <a:gd name="T53" fmla="*/ 248 h 456"/>
                  <a:gd name="T54" fmla="*/ 552 w 624"/>
                  <a:gd name="T55" fmla="*/ 336 h 456"/>
                  <a:gd name="T56" fmla="*/ 536 w 624"/>
                  <a:gd name="T57" fmla="*/ 368 h 456"/>
                  <a:gd name="T58" fmla="*/ 456 w 624"/>
                  <a:gd name="T59" fmla="*/ 392 h 456"/>
                  <a:gd name="T60" fmla="*/ 376 w 624"/>
                  <a:gd name="T61" fmla="*/ 392 h 456"/>
                  <a:gd name="T62" fmla="*/ 312 w 624"/>
                  <a:gd name="T63" fmla="*/ 392 h 456"/>
                  <a:gd name="T64" fmla="*/ 232 w 624"/>
                  <a:gd name="T65" fmla="*/ 368 h 456"/>
                  <a:gd name="T66" fmla="*/ 160 w 624"/>
                  <a:gd name="T67" fmla="*/ 328 h 456"/>
                  <a:gd name="T68" fmla="*/ 96 w 624"/>
                  <a:gd name="T69" fmla="*/ 272 h 45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24" h="456">
                    <a:moveTo>
                      <a:pt x="96" y="272"/>
                    </a:moveTo>
                    <a:lnTo>
                      <a:pt x="56" y="240"/>
                    </a:lnTo>
                    <a:lnTo>
                      <a:pt x="16" y="240"/>
                    </a:lnTo>
                    <a:lnTo>
                      <a:pt x="0" y="272"/>
                    </a:lnTo>
                    <a:lnTo>
                      <a:pt x="16" y="344"/>
                    </a:lnTo>
                    <a:lnTo>
                      <a:pt x="104" y="400"/>
                    </a:lnTo>
                    <a:lnTo>
                      <a:pt x="264" y="448"/>
                    </a:lnTo>
                    <a:lnTo>
                      <a:pt x="304" y="456"/>
                    </a:lnTo>
                    <a:lnTo>
                      <a:pt x="336" y="456"/>
                    </a:lnTo>
                    <a:lnTo>
                      <a:pt x="400" y="456"/>
                    </a:lnTo>
                    <a:lnTo>
                      <a:pt x="520" y="416"/>
                    </a:lnTo>
                    <a:lnTo>
                      <a:pt x="624" y="384"/>
                    </a:lnTo>
                    <a:lnTo>
                      <a:pt x="624" y="360"/>
                    </a:lnTo>
                    <a:lnTo>
                      <a:pt x="576" y="240"/>
                    </a:lnTo>
                    <a:lnTo>
                      <a:pt x="512" y="144"/>
                    </a:lnTo>
                    <a:lnTo>
                      <a:pt x="472" y="104"/>
                    </a:lnTo>
                    <a:lnTo>
                      <a:pt x="472" y="72"/>
                    </a:lnTo>
                    <a:lnTo>
                      <a:pt x="416" y="72"/>
                    </a:lnTo>
                    <a:lnTo>
                      <a:pt x="336" y="0"/>
                    </a:lnTo>
                    <a:lnTo>
                      <a:pt x="320" y="0"/>
                    </a:lnTo>
                    <a:lnTo>
                      <a:pt x="320" y="24"/>
                    </a:lnTo>
                    <a:lnTo>
                      <a:pt x="392" y="72"/>
                    </a:lnTo>
                    <a:lnTo>
                      <a:pt x="392" y="104"/>
                    </a:lnTo>
                    <a:lnTo>
                      <a:pt x="408" y="184"/>
                    </a:lnTo>
                    <a:lnTo>
                      <a:pt x="448" y="192"/>
                    </a:lnTo>
                    <a:lnTo>
                      <a:pt x="480" y="192"/>
                    </a:lnTo>
                    <a:lnTo>
                      <a:pt x="528" y="248"/>
                    </a:lnTo>
                    <a:lnTo>
                      <a:pt x="552" y="336"/>
                    </a:lnTo>
                    <a:lnTo>
                      <a:pt x="536" y="368"/>
                    </a:lnTo>
                    <a:lnTo>
                      <a:pt x="456" y="392"/>
                    </a:lnTo>
                    <a:lnTo>
                      <a:pt x="376" y="392"/>
                    </a:lnTo>
                    <a:lnTo>
                      <a:pt x="312" y="392"/>
                    </a:lnTo>
                    <a:lnTo>
                      <a:pt x="232" y="368"/>
                    </a:lnTo>
                    <a:lnTo>
                      <a:pt x="160" y="328"/>
                    </a:lnTo>
                    <a:lnTo>
                      <a:pt x="96" y="2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3" name="Freeform 40"/>
              <p:cNvSpPr>
                <a:spLocks/>
              </p:cNvSpPr>
              <p:nvPr/>
            </p:nvSpPr>
            <p:spPr bwMode="auto">
              <a:xfrm>
                <a:off x="2693" y="2680"/>
                <a:ext cx="496" cy="736"/>
              </a:xfrm>
              <a:custGeom>
                <a:avLst/>
                <a:gdLst>
                  <a:gd name="T0" fmla="*/ 136 w 496"/>
                  <a:gd name="T1" fmla="*/ 48 h 736"/>
                  <a:gd name="T2" fmla="*/ 200 w 496"/>
                  <a:gd name="T3" fmla="*/ 16 h 736"/>
                  <a:gd name="T4" fmla="*/ 280 w 496"/>
                  <a:gd name="T5" fmla="*/ 0 h 736"/>
                  <a:gd name="T6" fmla="*/ 376 w 496"/>
                  <a:gd name="T7" fmla="*/ 0 h 736"/>
                  <a:gd name="T8" fmla="*/ 432 w 496"/>
                  <a:gd name="T9" fmla="*/ 8 h 736"/>
                  <a:gd name="T10" fmla="*/ 488 w 496"/>
                  <a:gd name="T11" fmla="*/ 48 h 736"/>
                  <a:gd name="T12" fmla="*/ 496 w 496"/>
                  <a:gd name="T13" fmla="*/ 80 h 736"/>
                  <a:gd name="T14" fmla="*/ 488 w 496"/>
                  <a:gd name="T15" fmla="*/ 128 h 736"/>
                  <a:gd name="T16" fmla="*/ 464 w 496"/>
                  <a:gd name="T17" fmla="*/ 168 h 736"/>
                  <a:gd name="T18" fmla="*/ 432 w 496"/>
                  <a:gd name="T19" fmla="*/ 192 h 736"/>
                  <a:gd name="T20" fmla="*/ 384 w 496"/>
                  <a:gd name="T21" fmla="*/ 216 h 736"/>
                  <a:gd name="T22" fmla="*/ 336 w 496"/>
                  <a:gd name="T23" fmla="*/ 248 h 736"/>
                  <a:gd name="T24" fmla="*/ 312 w 496"/>
                  <a:gd name="T25" fmla="*/ 288 h 736"/>
                  <a:gd name="T26" fmla="*/ 296 w 496"/>
                  <a:gd name="T27" fmla="*/ 360 h 736"/>
                  <a:gd name="T28" fmla="*/ 320 w 496"/>
                  <a:gd name="T29" fmla="*/ 416 h 736"/>
                  <a:gd name="T30" fmla="*/ 352 w 496"/>
                  <a:gd name="T31" fmla="*/ 472 h 736"/>
                  <a:gd name="T32" fmla="*/ 384 w 496"/>
                  <a:gd name="T33" fmla="*/ 544 h 736"/>
                  <a:gd name="T34" fmla="*/ 384 w 496"/>
                  <a:gd name="T35" fmla="*/ 640 h 736"/>
                  <a:gd name="T36" fmla="*/ 368 w 496"/>
                  <a:gd name="T37" fmla="*/ 688 h 736"/>
                  <a:gd name="T38" fmla="*/ 320 w 496"/>
                  <a:gd name="T39" fmla="*/ 728 h 736"/>
                  <a:gd name="T40" fmla="*/ 264 w 496"/>
                  <a:gd name="T41" fmla="*/ 736 h 736"/>
                  <a:gd name="T42" fmla="*/ 184 w 496"/>
                  <a:gd name="T43" fmla="*/ 712 h 736"/>
                  <a:gd name="T44" fmla="*/ 112 w 496"/>
                  <a:gd name="T45" fmla="*/ 656 h 736"/>
                  <a:gd name="T46" fmla="*/ 64 w 496"/>
                  <a:gd name="T47" fmla="*/ 592 h 736"/>
                  <a:gd name="T48" fmla="*/ 24 w 496"/>
                  <a:gd name="T49" fmla="*/ 488 h 736"/>
                  <a:gd name="T50" fmla="*/ 0 w 496"/>
                  <a:gd name="T51" fmla="*/ 360 h 736"/>
                  <a:gd name="T52" fmla="*/ 16 w 496"/>
                  <a:gd name="T53" fmla="*/ 240 h 736"/>
                  <a:gd name="T54" fmla="*/ 48 w 496"/>
                  <a:gd name="T55" fmla="*/ 144 h 736"/>
                  <a:gd name="T56" fmla="*/ 96 w 496"/>
                  <a:gd name="T57" fmla="*/ 88 h 736"/>
                  <a:gd name="T58" fmla="*/ 136 w 496"/>
                  <a:gd name="T59" fmla="*/ 48 h 7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496" h="736">
                    <a:moveTo>
                      <a:pt x="136" y="48"/>
                    </a:moveTo>
                    <a:lnTo>
                      <a:pt x="200" y="16"/>
                    </a:lnTo>
                    <a:lnTo>
                      <a:pt x="280" y="0"/>
                    </a:lnTo>
                    <a:lnTo>
                      <a:pt x="376" y="0"/>
                    </a:lnTo>
                    <a:lnTo>
                      <a:pt x="432" y="8"/>
                    </a:lnTo>
                    <a:lnTo>
                      <a:pt x="488" y="48"/>
                    </a:lnTo>
                    <a:lnTo>
                      <a:pt x="496" y="80"/>
                    </a:lnTo>
                    <a:lnTo>
                      <a:pt x="488" y="128"/>
                    </a:lnTo>
                    <a:lnTo>
                      <a:pt x="464" y="168"/>
                    </a:lnTo>
                    <a:lnTo>
                      <a:pt x="432" y="192"/>
                    </a:lnTo>
                    <a:lnTo>
                      <a:pt x="384" y="216"/>
                    </a:lnTo>
                    <a:lnTo>
                      <a:pt x="336" y="248"/>
                    </a:lnTo>
                    <a:lnTo>
                      <a:pt x="312" y="288"/>
                    </a:lnTo>
                    <a:lnTo>
                      <a:pt x="296" y="360"/>
                    </a:lnTo>
                    <a:lnTo>
                      <a:pt x="320" y="416"/>
                    </a:lnTo>
                    <a:lnTo>
                      <a:pt x="352" y="472"/>
                    </a:lnTo>
                    <a:lnTo>
                      <a:pt x="384" y="544"/>
                    </a:lnTo>
                    <a:lnTo>
                      <a:pt x="384" y="640"/>
                    </a:lnTo>
                    <a:lnTo>
                      <a:pt x="368" y="688"/>
                    </a:lnTo>
                    <a:lnTo>
                      <a:pt x="320" y="728"/>
                    </a:lnTo>
                    <a:lnTo>
                      <a:pt x="264" y="736"/>
                    </a:lnTo>
                    <a:lnTo>
                      <a:pt x="184" y="712"/>
                    </a:lnTo>
                    <a:lnTo>
                      <a:pt x="112" y="656"/>
                    </a:lnTo>
                    <a:lnTo>
                      <a:pt x="64" y="592"/>
                    </a:lnTo>
                    <a:lnTo>
                      <a:pt x="24" y="488"/>
                    </a:lnTo>
                    <a:lnTo>
                      <a:pt x="0" y="360"/>
                    </a:lnTo>
                    <a:lnTo>
                      <a:pt x="16" y="240"/>
                    </a:lnTo>
                    <a:lnTo>
                      <a:pt x="48" y="144"/>
                    </a:lnTo>
                    <a:lnTo>
                      <a:pt x="96" y="88"/>
                    </a:lnTo>
                    <a:lnTo>
                      <a:pt x="136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4" name="Freeform 41"/>
              <p:cNvSpPr>
                <a:spLocks/>
              </p:cNvSpPr>
              <p:nvPr/>
            </p:nvSpPr>
            <p:spPr bwMode="auto">
              <a:xfrm>
                <a:off x="2509" y="3264"/>
                <a:ext cx="544" cy="848"/>
              </a:xfrm>
              <a:custGeom>
                <a:avLst/>
                <a:gdLst>
                  <a:gd name="T0" fmla="*/ 480 w 544"/>
                  <a:gd name="T1" fmla="*/ 184 h 848"/>
                  <a:gd name="T2" fmla="*/ 424 w 544"/>
                  <a:gd name="T3" fmla="*/ 112 h 848"/>
                  <a:gd name="T4" fmla="*/ 344 w 544"/>
                  <a:gd name="T5" fmla="*/ 8 h 848"/>
                  <a:gd name="T6" fmla="*/ 280 w 544"/>
                  <a:gd name="T7" fmla="*/ 0 h 848"/>
                  <a:gd name="T8" fmla="*/ 232 w 544"/>
                  <a:gd name="T9" fmla="*/ 8 h 848"/>
                  <a:gd name="T10" fmla="*/ 224 w 544"/>
                  <a:gd name="T11" fmla="*/ 56 h 848"/>
                  <a:gd name="T12" fmla="*/ 256 w 544"/>
                  <a:gd name="T13" fmla="*/ 120 h 848"/>
                  <a:gd name="T14" fmla="*/ 352 w 544"/>
                  <a:gd name="T15" fmla="*/ 200 h 848"/>
                  <a:gd name="T16" fmla="*/ 432 w 544"/>
                  <a:gd name="T17" fmla="*/ 280 h 848"/>
                  <a:gd name="T18" fmla="*/ 472 w 544"/>
                  <a:gd name="T19" fmla="*/ 328 h 848"/>
                  <a:gd name="T20" fmla="*/ 472 w 544"/>
                  <a:gd name="T21" fmla="*/ 344 h 848"/>
                  <a:gd name="T22" fmla="*/ 440 w 544"/>
                  <a:gd name="T23" fmla="*/ 400 h 848"/>
                  <a:gd name="T24" fmla="*/ 376 w 544"/>
                  <a:gd name="T25" fmla="*/ 456 h 848"/>
                  <a:gd name="T26" fmla="*/ 296 w 544"/>
                  <a:gd name="T27" fmla="*/ 488 h 848"/>
                  <a:gd name="T28" fmla="*/ 208 w 544"/>
                  <a:gd name="T29" fmla="*/ 504 h 848"/>
                  <a:gd name="T30" fmla="*/ 120 w 544"/>
                  <a:gd name="T31" fmla="*/ 520 h 848"/>
                  <a:gd name="T32" fmla="*/ 72 w 544"/>
                  <a:gd name="T33" fmla="*/ 528 h 848"/>
                  <a:gd name="T34" fmla="*/ 24 w 544"/>
                  <a:gd name="T35" fmla="*/ 528 h 848"/>
                  <a:gd name="T36" fmla="*/ 0 w 544"/>
                  <a:gd name="T37" fmla="*/ 544 h 848"/>
                  <a:gd name="T38" fmla="*/ 0 w 544"/>
                  <a:gd name="T39" fmla="*/ 576 h 848"/>
                  <a:gd name="T40" fmla="*/ 16 w 544"/>
                  <a:gd name="T41" fmla="*/ 592 h 848"/>
                  <a:gd name="T42" fmla="*/ 120 w 544"/>
                  <a:gd name="T43" fmla="*/ 632 h 848"/>
                  <a:gd name="T44" fmla="*/ 216 w 544"/>
                  <a:gd name="T45" fmla="*/ 680 h 848"/>
                  <a:gd name="T46" fmla="*/ 288 w 544"/>
                  <a:gd name="T47" fmla="*/ 768 h 848"/>
                  <a:gd name="T48" fmla="*/ 312 w 544"/>
                  <a:gd name="T49" fmla="*/ 816 h 848"/>
                  <a:gd name="T50" fmla="*/ 320 w 544"/>
                  <a:gd name="T51" fmla="*/ 848 h 848"/>
                  <a:gd name="T52" fmla="*/ 360 w 544"/>
                  <a:gd name="T53" fmla="*/ 848 h 848"/>
                  <a:gd name="T54" fmla="*/ 416 w 544"/>
                  <a:gd name="T55" fmla="*/ 832 h 848"/>
                  <a:gd name="T56" fmla="*/ 408 w 544"/>
                  <a:gd name="T57" fmla="*/ 784 h 848"/>
                  <a:gd name="T58" fmla="*/ 352 w 544"/>
                  <a:gd name="T59" fmla="*/ 720 h 848"/>
                  <a:gd name="T60" fmla="*/ 280 w 544"/>
                  <a:gd name="T61" fmla="*/ 656 h 848"/>
                  <a:gd name="T62" fmla="*/ 216 w 544"/>
                  <a:gd name="T63" fmla="*/ 624 h 848"/>
                  <a:gd name="T64" fmla="*/ 144 w 544"/>
                  <a:gd name="T65" fmla="*/ 600 h 848"/>
                  <a:gd name="T66" fmla="*/ 96 w 544"/>
                  <a:gd name="T67" fmla="*/ 576 h 848"/>
                  <a:gd name="T68" fmla="*/ 96 w 544"/>
                  <a:gd name="T69" fmla="*/ 568 h 848"/>
                  <a:gd name="T70" fmla="*/ 200 w 544"/>
                  <a:gd name="T71" fmla="*/ 560 h 848"/>
                  <a:gd name="T72" fmla="*/ 296 w 544"/>
                  <a:gd name="T73" fmla="*/ 544 h 848"/>
                  <a:gd name="T74" fmla="*/ 384 w 544"/>
                  <a:gd name="T75" fmla="*/ 512 h 848"/>
                  <a:gd name="T76" fmla="*/ 440 w 544"/>
                  <a:gd name="T77" fmla="*/ 488 h 848"/>
                  <a:gd name="T78" fmla="*/ 504 w 544"/>
                  <a:gd name="T79" fmla="*/ 432 h 848"/>
                  <a:gd name="T80" fmla="*/ 528 w 544"/>
                  <a:gd name="T81" fmla="*/ 368 h 848"/>
                  <a:gd name="T82" fmla="*/ 544 w 544"/>
                  <a:gd name="T83" fmla="*/ 312 h 848"/>
                  <a:gd name="T84" fmla="*/ 536 w 544"/>
                  <a:gd name="T85" fmla="*/ 264 h 848"/>
                  <a:gd name="T86" fmla="*/ 504 w 544"/>
                  <a:gd name="T87" fmla="*/ 224 h 848"/>
                  <a:gd name="T88" fmla="*/ 480 w 544"/>
                  <a:gd name="T89" fmla="*/ 184 h 84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544" h="848">
                    <a:moveTo>
                      <a:pt x="480" y="184"/>
                    </a:moveTo>
                    <a:lnTo>
                      <a:pt x="424" y="112"/>
                    </a:lnTo>
                    <a:lnTo>
                      <a:pt x="344" y="8"/>
                    </a:lnTo>
                    <a:lnTo>
                      <a:pt x="280" y="0"/>
                    </a:lnTo>
                    <a:lnTo>
                      <a:pt x="232" y="8"/>
                    </a:lnTo>
                    <a:lnTo>
                      <a:pt x="224" y="56"/>
                    </a:lnTo>
                    <a:lnTo>
                      <a:pt x="256" y="120"/>
                    </a:lnTo>
                    <a:lnTo>
                      <a:pt x="352" y="200"/>
                    </a:lnTo>
                    <a:lnTo>
                      <a:pt x="432" y="280"/>
                    </a:lnTo>
                    <a:lnTo>
                      <a:pt x="472" y="328"/>
                    </a:lnTo>
                    <a:lnTo>
                      <a:pt x="472" y="344"/>
                    </a:lnTo>
                    <a:lnTo>
                      <a:pt x="440" y="400"/>
                    </a:lnTo>
                    <a:lnTo>
                      <a:pt x="376" y="456"/>
                    </a:lnTo>
                    <a:lnTo>
                      <a:pt x="296" y="488"/>
                    </a:lnTo>
                    <a:lnTo>
                      <a:pt x="208" y="504"/>
                    </a:lnTo>
                    <a:lnTo>
                      <a:pt x="120" y="520"/>
                    </a:lnTo>
                    <a:lnTo>
                      <a:pt x="72" y="528"/>
                    </a:lnTo>
                    <a:lnTo>
                      <a:pt x="24" y="528"/>
                    </a:lnTo>
                    <a:lnTo>
                      <a:pt x="0" y="544"/>
                    </a:lnTo>
                    <a:lnTo>
                      <a:pt x="0" y="576"/>
                    </a:lnTo>
                    <a:lnTo>
                      <a:pt x="16" y="592"/>
                    </a:lnTo>
                    <a:lnTo>
                      <a:pt x="120" y="632"/>
                    </a:lnTo>
                    <a:lnTo>
                      <a:pt x="216" y="680"/>
                    </a:lnTo>
                    <a:lnTo>
                      <a:pt x="288" y="768"/>
                    </a:lnTo>
                    <a:lnTo>
                      <a:pt x="312" y="816"/>
                    </a:lnTo>
                    <a:lnTo>
                      <a:pt x="320" y="848"/>
                    </a:lnTo>
                    <a:lnTo>
                      <a:pt x="360" y="848"/>
                    </a:lnTo>
                    <a:lnTo>
                      <a:pt x="416" y="832"/>
                    </a:lnTo>
                    <a:lnTo>
                      <a:pt x="408" y="784"/>
                    </a:lnTo>
                    <a:lnTo>
                      <a:pt x="352" y="720"/>
                    </a:lnTo>
                    <a:lnTo>
                      <a:pt x="280" y="656"/>
                    </a:lnTo>
                    <a:lnTo>
                      <a:pt x="216" y="624"/>
                    </a:lnTo>
                    <a:lnTo>
                      <a:pt x="144" y="600"/>
                    </a:lnTo>
                    <a:lnTo>
                      <a:pt x="96" y="576"/>
                    </a:lnTo>
                    <a:lnTo>
                      <a:pt x="96" y="568"/>
                    </a:lnTo>
                    <a:lnTo>
                      <a:pt x="200" y="560"/>
                    </a:lnTo>
                    <a:lnTo>
                      <a:pt x="296" y="544"/>
                    </a:lnTo>
                    <a:lnTo>
                      <a:pt x="384" y="512"/>
                    </a:lnTo>
                    <a:lnTo>
                      <a:pt x="440" y="488"/>
                    </a:lnTo>
                    <a:lnTo>
                      <a:pt x="504" y="432"/>
                    </a:lnTo>
                    <a:lnTo>
                      <a:pt x="528" y="368"/>
                    </a:lnTo>
                    <a:lnTo>
                      <a:pt x="544" y="312"/>
                    </a:lnTo>
                    <a:lnTo>
                      <a:pt x="536" y="264"/>
                    </a:lnTo>
                    <a:lnTo>
                      <a:pt x="504" y="224"/>
                    </a:lnTo>
                    <a:lnTo>
                      <a:pt x="480" y="1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5" name="Freeform 42"/>
              <p:cNvSpPr>
                <a:spLocks/>
              </p:cNvSpPr>
              <p:nvPr/>
            </p:nvSpPr>
            <p:spPr bwMode="auto">
              <a:xfrm>
                <a:off x="2965" y="3200"/>
                <a:ext cx="456" cy="888"/>
              </a:xfrm>
              <a:custGeom>
                <a:avLst/>
                <a:gdLst>
                  <a:gd name="T0" fmla="*/ 56 w 456"/>
                  <a:gd name="T1" fmla="*/ 0 h 888"/>
                  <a:gd name="T2" fmla="*/ 0 w 456"/>
                  <a:gd name="T3" fmla="*/ 0 h 888"/>
                  <a:gd name="T4" fmla="*/ 0 w 456"/>
                  <a:gd name="T5" fmla="*/ 48 h 888"/>
                  <a:gd name="T6" fmla="*/ 16 w 456"/>
                  <a:gd name="T7" fmla="*/ 88 h 888"/>
                  <a:gd name="T8" fmla="*/ 64 w 456"/>
                  <a:gd name="T9" fmla="*/ 144 h 888"/>
                  <a:gd name="T10" fmla="*/ 104 w 456"/>
                  <a:gd name="T11" fmla="*/ 200 h 888"/>
                  <a:gd name="T12" fmla="*/ 152 w 456"/>
                  <a:gd name="T13" fmla="*/ 328 h 888"/>
                  <a:gd name="T14" fmla="*/ 168 w 456"/>
                  <a:gd name="T15" fmla="*/ 416 h 888"/>
                  <a:gd name="T16" fmla="*/ 160 w 456"/>
                  <a:gd name="T17" fmla="*/ 496 h 888"/>
                  <a:gd name="T18" fmla="*/ 136 w 456"/>
                  <a:gd name="T19" fmla="*/ 600 h 888"/>
                  <a:gd name="T20" fmla="*/ 104 w 456"/>
                  <a:gd name="T21" fmla="*/ 696 h 888"/>
                  <a:gd name="T22" fmla="*/ 80 w 456"/>
                  <a:gd name="T23" fmla="*/ 792 h 888"/>
                  <a:gd name="T24" fmla="*/ 64 w 456"/>
                  <a:gd name="T25" fmla="*/ 832 h 888"/>
                  <a:gd name="T26" fmla="*/ 56 w 456"/>
                  <a:gd name="T27" fmla="*/ 880 h 888"/>
                  <a:gd name="T28" fmla="*/ 72 w 456"/>
                  <a:gd name="T29" fmla="*/ 888 h 888"/>
                  <a:gd name="T30" fmla="*/ 128 w 456"/>
                  <a:gd name="T31" fmla="*/ 872 h 888"/>
                  <a:gd name="T32" fmla="*/ 224 w 456"/>
                  <a:gd name="T33" fmla="*/ 856 h 888"/>
                  <a:gd name="T34" fmla="*/ 320 w 456"/>
                  <a:gd name="T35" fmla="*/ 864 h 888"/>
                  <a:gd name="T36" fmla="*/ 408 w 456"/>
                  <a:gd name="T37" fmla="*/ 888 h 888"/>
                  <a:gd name="T38" fmla="*/ 424 w 456"/>
                  <a:gd name="T39" fmla="*/ 888 h 888"/>
                  <a:gd name="T40" fmla="*/ 456 w 456"/>
                  <a:gd name="T41" fmla="*/ 832 h 888"/>
                  <a:gd name="T42" fmla="*/ 456 w 456"/>
                  <a:gd name="T43" fmla="*/ 808 h 888"/>
                  <a:gd name="T44" fmla="*/ 384 w 456"/>
                  <a:gd name="T45" fmla="*/ 800 h 888"/>
                  <a:gd name="T46" fmla="*/ 288 w 456"/>
                  <a:gd name="T47" fmla="*/ 800 h 888"/>
                  <a:gd name="T48" fmla="*/ 200 w 456"/>
                  <a:gd name="T49" fmla="*/ 816 h 888"/>
                  <a:gd name="T50" fmla="*/ 112 w 456"/>
                  <a:gd name="T51" fmla="*/ 840 h 888"/>
                  <a:gd name="T52" fmla="*/ 104 w 456"/>
                  <a:gd name="T53" fmla="*/ 832 h 888"/>
                  <a:gd name="T54" fmla="*/ 128 w 456"/>
                  <a:gd name="T55" fmla="*/ 792 h 888"/>
                  <a:gd name="T56" fmla="*/ 176 w 456"/>
                  <a:gd name="T57" fmla="*/ 672 h 888"/>
                  <a:gd name="T58" fmla="*/ 208 w 456"/>
                  <a:gd name="T59" fmla="*/ 560 h 888"/>
                  <a:gd name="T60" fmla="*/ 224 w 456"/>
                  <a:gd name="T61" fmla="*/ 456 h 888"/>
                  <a:gd name="T62" fmla="*/ 224 w 456"/>
                  <a:gd name="T63" fmla="*/ 400 h 888"/>
                  <a:gd name="T64" fmla="*/ 216 w 456"/>
                  <a:gd name="T65" fmla="*/ 320 h 888"/>
                  <a:gd name="T66" fmla="*/ 192 w 456"/>
                  <a:gd name="T67" fmla="*/ 248 h 888"/>
                  <a:gd name="T68" fmla="*/ 168 w 456"/>
                  <a:gd name="T69" fmla="*/ 192 h 888"/>
                  <a:gd name="T70" fmla="*/ 136 w 456"/>
                  <a:gd name="T71" fmla="*/ 120 h 888"/>
                  <a:gd name="T72" fmla="*/ 104 w 456"/>
                  <a:gd name="T73" fmla="*/ 32 h 888"/>
                  <a:gd name="T74" fmla="*/ 56 w 456"/>
                  <a:gd name="T75" fmla="*/ 0 h 8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456" h="888">
                    <a:moveTo>
                      <a:pt x="56" y="0"/>
                    </a:moveTo>
                    <a:lnTo>
                      <a:pt x="0" y="0"/>
                    </a:lnTo>
                    <a:lnTo>
                      <a:pt x="0" y="48"/>
                    </a:lnTo>
                    <a:lnTo>
                      <a:pt x="16" y="88"/>
                    </a:lnTo>
                    <a:lnTo>
                      <a:pt x="64" y="144"/>
                    </a:lnTo>
                    <a:lnTo>
                      <a:pt x="104" y="200"/>
                    </a:lnTo>
                    <a:lnTo>
                      <a:pt x="152" y="328"/>
                    </a:lnTo>
                    <a:lnTo>
                      <a:pt x="168" y="416"/>
                    </a:lnTo>
                    <a:lnTo>
                      <a:pt x="160" y="496"/>
                    </a:lnTo>
                    <a:lnTo>
                      <a:pt x="136" y="600"/>
                    </a:lnTo>
                    <a:lnTo>
                      <a:pt x="104" y="696"/>
                    </a:lnTo>
                    <a:lnTo>
                      <a:pt x="80" y="792"/>
                    </a:lnTo>
                    <a:lnTo>
                      <a:pt x="64" y="832"/>
                    </a:lnTo>
                    <a:lnTo>
                      <a:pt x="56" y="880"/>
                    </a:lnTo>
                    <a:lnTo>
                      <a:pt x="72" y="888"/>
                    </a:lnTo>
                    <a:lnTo>
                      <a:pt x="128" y="872"/>
                    </a:lnTo>
                    <a:lnTo>
                      <a:pt x="224" y="856"/>
                    </a:lnTo>
                    <a:lnTo>
                      <a:pt x="320" y="864"/>
                    </a:lnTo>
                    <a:lnTo>
                      <a:pt x="408" y="888"/>
                    </a:lnTo>
                    <a:lnTo>
                      <a:pt x="424" y="888"/>
                    </a:lnTo>
                    <a:lnTo>
                      <a:pt x="456" y="832"/>
                    </a:lnTo>
                    <a:lnTo>
                      <a:pt x="456" y="808"/>
                    </a:lnTo>
                    <a:lnTo>
                      <a:pt x="384" y="800"/>
                    </a:lnTo>
                    <a:lnTo>
                      <a:pt x="288" y="800"/>
                    </a:lnTo>
                    <a:lnTo>
                      <a:pt x="200" y="816"/>
                    </a:lnTo>
                    <a:lnTo>
                      <a:pt x="112" y="840"/>
                    </a:lnTo>
                    <a:lnTo>
                      <a:pt x="104" y="832"/>
                    </a:lnTo>
                    <a:lnTo>
                      <a:pt x="128" y="792"/>
                    </a:lnTo>
                    <a:lnTo>
                      <a:pt x="176" y="672"/>
                    </a:lnTo>
                    <a:lnTo>
                      <a:pt x="208" y="560"/>
                    </a:lnTo>
                    <a:lnTo>
                      <a:pt x="224" y="456"/>
                    </a:lnTo>
                    <a:lnTo>
                      <a:pt x="224" y="400"/>
                    </a:lnTo>
                    <a:lnTo>
                      <a:pt x="216" y="320"/>
                    </a:lnTo>
                    <a:lnTo>
                      <a:pt x="192" y="248"/>
                    </a:lnTo>
                    <a:lnTo>
                      <a:pt x="168" y="192"/>
                    </a:lnTo>
                    <a:lnTo>
                      <a:pt x="136" y="120"/>
                    </a:lnTo>
                    <a:lnTo>
                      <a:pt x="104" y="3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86" name="Group 43"/>
            <p:cNvGrpSpPr>
              <a:grpSpLocks/>
            </p:cNvGrpSpPr>
            <p:nvPr/>
          </p:nvGrpSpPr>
          <p:grpSpPr bwMode="auto">
            <a:xfrm>
              <a:off x="2160" y="1104"/>
              <a:ext cx="2041" cy="2056"/>
              <a:chOff x="532" y="1640"/>
              <a:chExt cx="2041" cy="2056"/>
            </a:xfrm>
          </p:grpSpPr>
          <p:sp>
            <p:nvSpPr>
              <p:cNvPr id="5187" name="Freeform 44"/>
              <p:cNvSpPr>
                <a:spLocks/>
              </p:cNvSpPr>
              <p:nvPr/>
            </p:nvSpPr>
            <p:spPr bwMode="auto">
              <a:xfrm>
                <a:off x="1092" y="2336"/>
                <a:ext cx="888" cy="768"/>
              </a:xfrm>
              <a:custGeom>
                <a:avLst/>
                <a:gdLst>
                  <a:gd name="T0" fmla="*/ 464 w 888"/>
                  <a:gd name="T1" fmla="*/ 64 h 768"/>
                  <a:gd name="T2" fmla="*/ 384 w 888"/>
                  <a:gd name="T3" fmla="*/ 32 h 768"/>
                  <a:gd name="T4" fmla="*/ 288 w 888"/>
                  <a:gd name="T5" fmla="*/ 32 h 768"/>
                  <a:gd name="T6" fmla="*/ 184 w 888"/>
                  <a:gd name="T7" fmla="*/ 104 h 768"/>
                  <a:gd name="T8" fmla="*/ 160 w 888"/>
                  <a:gd name="T9" fmla="*/ 200 h 768"/>
                  <a:gd name="T10" fmla="*/ 224 w 888"/>
                  <a:gd name="T11" fmla="*/ 288 h 768"/>
                  <a:gd name="T12" fmla="*/ 160 w 888"/>
                  <a:gd name="T13" fmla="*/ 304 h 768"/>
                  <a:gd name="T14" fmla="*/ 56 w 888"/>
                  <a:gd name="T15" fmla="*/ 384 h 768"/>
                  <a:gd name="T16" fmla="*/ 32 w 888"/>
                  <a:gd name="T17" fmla="*/ 488 h 768"/>
                  <a:gd name="T18" fmla="*/ 80 w 888"/>
                  <a:gd name="T19" fmla="*/ 520 h 768"/>
                  <a:gd name="T20" fmla="*/ 152 w 888"/>
                  <a:gd name="T21" fmla="*/ 496 h 768"/>
                  <a:gd name="T22" fmla="*/ 120 w 888"/>
                  <a:gd name="T23" fmla="*/ 568 h 768"/>
                  <a:gd name="T24" fmla="*/ 144 w 888"/>
                  <a:gd name="T25" fmla="*/ 624 h 768"/>
                  <a:gd name="T26" fmla="*/ 192 w 888"/>
                  <a:gd name="T27" fmla="*/ 648 h 768"/>
                  <a:gd name="T28" fmla="*/ 240 w 888"/>
                  <a:gd name="T29" fmla="*/ 720 h 768"/>
                  <a:gd name="T30" fmla="*/ 360 w 888"/>
                  <a:gd name="T31" fmla="*/ 736 h 768"/>
                  <a:gd name="T32" fmla="*/ 432 w 888"/>
                  <a:gd name="T33" fmla="*/ 672 h 768"/>
                  <a:gd name="T34" fmla="*/ 448 w 888"/>
                  <a:gd name="T35" fmla="*/ 576 h 768"/>
                  <a:gd name="T36" fmla="*/ 408 w 888"/>
                  <a:gd name="T37" fmla="*/ 496 h 768"/>
                  <a:gd name="T38" fmla="*/ 400 w 888"/>
                  <a:gd name="T39" fmla="*/ 440 h 768"/>
                  <a:gd name="T40" fmla="*/ 464 w 888"/>
                  <a:gd name="T41" fmla="*/ 480 h 768"/>
                  <a:gd name="T42" fmla="*/ 544 w 888"/>
                  <a:gd name="T43" fmla="*/ 488 h 768"/>
                  <a:gd name="T44" fmla="*/ 592 w 888"/>
                  <a:gd name="T45" fmla="*/ 408 h 768"/>
                  <a:gd name="T46" fmla="*/ 544 w 888"/>
                  <a:gd name="T47" fmla="*/ 336 h 768"/>
                  <a:gd name="T48" fmla="*/ 440 w 888"/>
                  <a:gd name="T49" fmla="*/ 256 h 768"/>
                  <a:gd name="T50" fmla="*/ 376 w 888"/>
                  <a:gd name="T51" fmla="*/ 240 h 768"/>
                  <a:gd name="T52" fmla="*/ 512 w 888"/>
                  <a:gd name="T53" fmla="*/ 192 h 768"/>
                  <a:gd name="T54" fmla="*/ 688 w 888"/>
                  <a:gd name="T55" fmla="*/ 112 h 768"/>
                  <a:gd name="T56" fmla="*/ 744 w 888"/>
                  <a:gd name="T57" fmla="*/ 112 h 768"/>
                  <a:gd name="T58" fmla="*/ 568 w 888"/>
                  <a:gd name="T59" fmla="*/ 192 h 768"/>
                  <a:gd name="T60" fmla="*/ 512 w 888"/>
                  <a:gd name="T61" fmla="*/ 264 h 768"/>
                  <a:gd name="T62" fmla="*/ 776 w 888"/>
                  <a:gd name="T63" fmla="*/ 408 h 768"/>
                  <a:gd name="T64" fmla="*/ 872 w 888"/>
                  <a:gd name="T65" fmla="*/ 448 h 768"/>
                  <a:gd name="T66" fmla="*/ 608 w 888"/>
                  <a:gd name="T67" fmla="*/ 360 h 768"/>
                  <a:gd name="T68" fmla="*/ 616 w 888"/>
                  <a:gd name="T69" fmla="*/ 416 h 768"/>
                  <a:gd name="T70" fmla="*/ 600 w 888"/>
                  <a:gd name="T71" fmla="*/ 512 h 768"/>
                  <a:gd name="T72" fmla="*/ 488 w 888"/>
                  <a:gd name="T73" fmla="*/ 528 h 768"/>
                  <a:gd name="T74" fmla="*/ 488 w 888"/>
                  <a:gd name="T75" fmla="*/ 584 h 768"/>
                  <a:gd name="T76" fmla="*/ 456 w 888"/>
                  <a:gd name="T77" fmla="*/ 712 h 768"/>
                  <a:gd name="T78" fmla="*/ 336 w 888"/>
                  <a:gd name="T79" fmla="*/ 768 h 768"/>
                  <a:gd name="T80" fmla="*/ 200 w 888"/>
                  <a:gd name="T81" fmla="*/ 744 h 768"/>
                  <a:gd name="T82" fmla="*/ 168 w 888"/>
                  <a:gd name="T83" fmla="*/ 664 h 768"/>
                  <a:gd name="T84" fmla="*/ 112 w 888"/>
                  <a:gd name="T85" fmla="*/ 648 h 768"/>
                  <a:gd name="T86" fmla="*/ 96 w 888"/>
                  <a:gd name="T87" fmla="*/ 600 h 768"/>
                  <a:gd name="T88" fmla="*/ 104 w 888"/>
                  <a:gd name="T89" fmla="*/ 544 h 768"/>
                  <a:gd name="T90" fmla="*/ 16 w 888"/>
                  <a:gd name="T91" fmla="*/ 528 h 768"/>
                  <a:gd name="T92" fmla="*/ 0 w 888"/>
                  <a:gd name="T93" fmla="*/ 432 h 768"/>
                  <a:gd name="T94" fmla="*/ 48 w 888"/>
                  <a:gd name="T95" fmla="*/ 336 h 768"/>
                  <a:gd name="T96" fmla="*/ 128 w 888"/>
                  <a:gd name="T97" fmla="*/ 280 h 768"/>
                  <a:gd name="T98" fmla="*/ 144 w 888"/>
                  <a:gd name="T99" fmla="*/ 232 h 768"/>
                  <a:gd name="T100" fmla="*/ 144 w 888"/>
                  <a:gd name="T101" fmla="*/ 160 h 768"/>
                  <a:gd name="T102" fmla="*/ 184 w 888"/>
                  <a:gd name="T103" fmla="*/ 56 h 768"/>
                  <a:gd name="T104" fmla="*/ 304 w 888"/>
                  <a:gd name="T105" fmla="*/ 0 h 768"/>
                  <a:gd name="T106" fmla="*/ 440 w 888"/>
                  <a:gd name="T107" fmla="*/ 8 h 768"/>
                  <a:gd name="T108" fmla="*/ 480 w 888"/>
                  <a:gd name="T109" fmla="*/ 40 h 76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888" h="768">
                    <a:moveTo>
                      <a:pt x="480" y="40"/>
                    </a:moveTo>
                    <a:lnTo>
                      <a:pt x="464" y="64"/>
                    </a:lnTo>
                    <a:lnTo>
                      <a:pt x="408" y="56"/>
                    </a:lnTo>
                    <a:lnTo>
                      <a:pt x="384" y="32"/>
                    </a:lnTo>
                    <a:lnTo>
                      <a:pt x="344" y="24"/>
                    </a:lnTo>
                    <a:lnTo>
                      <a:pt x="288" y="32"/>
                    </a:lnTo>
                    <a:lnTo>
                      <a:pt x="224" y="64"/>
                    </a:lnTo>
                    <a:lnTo>
                      <a:pt x="184" y="104"/>
                    </a:lnTo>
                    <a:lnTo>
                      <a:pt x="168" y="152"/>
                    </a:lnTo>
                    <a:lnTo>
                      <a:pt x="160" y="200"/>
                    </a:lnTo>
                    <a:lnTo>
                      <a:pt x="184" y="264"/>
                    </a:lnTo>
                    <a:lnTo>
                      <a:pt x="224" y="288"/>
                    </a:lnTo>
                    <a:lnTo>
                      <a:pt x="216" y="304"/>
                    </a:lnTo>
                    <a:lnTo>
                      <a:pt x="160" y="304"/>
                    </a:lnTo>
                    <a:lnTo>
                      <a:pt x="96" y="336"/>
                    </a:lnTo>
                    <a:lnTo>
                      <a:pt x="56" y="384"/>
                    </a:lnTo>
                    <a:lnTo>
                      <a:pt x="32" y="440"/>
                    </a:lnTo>
                    <a:lnTo>
                      <a:pt x="32" y="488"/>
                    </a:lnTo>
                    <a:lnTo>
                      <a:pt x="48" y="520"/>
                    </a:lnTo>
                    <a:lnTo>
                      <a:pt x="80" y="520"/>
                    </a:lnTo>
                    <a:lnTo>
                      <a:pt x="136" y="504"/>
                    </a:lnTo>
                    <a:lnTo>
                      <a:pt x="152" y="496"/>
                    </a:lnTo>
                    <a:lnTo>
                      <a:pt x="144" y="512"/>
                    </a:lnTo>
                    <a:lnTo>
                      <a:pt x="120" y="568"/>
                    </a:lnTo>
                    <a:lnTo>
                      <a:pt x="120" y="600"/>
                    </a:lnTo>
                    <a:lnTo>
                      <a:pt x="144" y="624"/>
                    </a:lnTo>
                    <a:lnTo>
                      <a:pt x="192" y="624"/>
                    </a:lnTo>
                    <a:lnTo>
                      <a:pt x="192" y="648"/>
                    </a:lnTo>
                    <a:lnTo>
                      <a:pt x="200" y="704"/>
                    </a:lnTo>
                    <a:lnTo>
                      <a:pt x="240" y="720"/>
                    </a:lnTo>
                    <a:lnTo>
                      <a:pt x="304" y="736"/>
                    </a:lnTo>
                    <a:lnTo>
                      <a:pt x="360" y="736"/>
                    </a:lnTo>
                    <a:lnTo>
                      <a:pt x="408" y="704"/>
                    </a:lnTo>
                    <a:lnTo>
                      <a:pt x="432" y="672"/>
                    </a:lnTo>
                    <a:lnTo>
                      <a:pt x="448" y="624"/>
                    </a:lnTo>
                    <a:lnTo>
                      <a:pt x="448" y="576"/>
                    </a:lnTo>
                    <a:lnTo>
                      <a:pt x="440" y="536"/>
                    </a:lnTo>
                    <a:lnTo>
                      <a:pt x="408" y="496"/>
                    </a:lnTo>
                    <a:lnTo>
                      <a:pt x="392" y="448"/>
                    </a:lnTo>
                    <a:lnTo>
                      <a:pt x="400" y="440"/>
                    </a:lnTo>
                    <a:lnTo>
                      <a:pt x="432" y="464"/>
                    </a:lnTo>
                    <a:lnTo>
                      <a:pt x="464" y="480"/>
                    </a:lnTo>
                    <a:lnTo>
                      <a:pt x="504" y="488"/>
                    </a:lnTo>
                    <a:lnTo>
                      <a:pt x="544" y="488"/>
                    </a:lnTo>
                    <a:lnTo>
                      <a:pt x="584" y="464"/>
                    </a:lnTo>
                    <a:lnTo>
                      <a:pt x="592" y="408"/>
                    </a:lnTo>
                    <a:lnTo>
                      <a:pt x="576" y="376"/>
                    </a:lnTo>
                    <a:lnTo>
                      <a:pt x="544" y="336"/>
                    </a:lnTo>
                    <a:lnTo>
                      <a:pt x="504" y="288"/>
                    </a:lnTo>
                    <a:lnTo>
                      <a:pt x="440" y="256"/>
                    </a:lnTo>
                    <a:lnTo>
                      <a:pt x="400" y="240"/>
                    </a:lnTo>
                    <a:lnTo>
                      <a:pt x="376" y="240"/>
                    </a:lnTo>
                    <a:lnTo>
                      <a:pt x="400" y="216"/>
                    </a:lnTo>
                    <a:lnTo>
                      <a:pt x="512" y="192"/>
                    </a:lnTo>
                    <a:lnTo>
                      <a:pt x="592" y="160"/>
                    </a:lnTo>
                    <a:lnTo>
                      <a:pt x="688" y="112"/>
                    </a:lnTo>
                    <a:lnTo>
                      <a:pt x="744" y="88"/>
                    </a:lnTo>
                    <a:lnTo>
                      <a:pt x="744" y="112"/>
                    </a:lnTo>
                    <a:lnTo>
                      <a:pt x="632" y="160"/>
                    </a:lnTo>
                    <a:lnTo>
                      <a:pt x="568" y="192"/>
                    </a:lnTo>
                    <a:lnTo>
                      <a:pt x="496" y="240"/>
                    </a:lnTo>
                    <a:lnTo>
                      <a:pt x="512" y="264"/>
                    </a:lnTo>
                    <a:lnTo>
                      <a:pt x="656" y="344"/>
                    </a:lnTo>
                    <a:lnTo>
                      <a:pt x="776" y="408"/>
                    </a:lnTo>
                    <a:lnTo>
                      <a:pt x="888" y="440"/>
                    </a:lnTo>
                    <a:lnTo>
                      <a:pt x="872" y="448"/>
                    </a:lnTo>
                    <a:lnTo>
                      <a:pt x="712" y="400"/>
                    </a:lnTo>
                    <a:lnTo>
                      <a:pt x="608" y="360"/>
                    </a:lnTo>
                    <a:lnTo>
                      <a:pt x="600" y="376"/>
                    </a:lnTo>
                    <a:lnTo>
                      <a:pt x="616" y="416"/>
                    </a:lnTo>
                    <a:lnTo>
                      <a:pt x="616" y="464"/>
                    </a:lnTo>
                    <a:lnTo>
                      <a:pt x="600" y="512"/>
                    </a:lnTo>
                    <a:lnTo>
                      <a:pt x="544" y="528"/>
                    </a:lnTo>
                    <a:lnTo>
                      <a:pt x="488" y="528"/>
                    </a:lnTo>
                    <a:lnTo>
                      <a:pt x="472" y="528"/>
                    </a:lnTo>
                    <a:lnTo>
                      <a:pt x="488" y="584"/>
                    </a:lnTo>
                    <a:lnTo>
                      <a:pt x="480" y="640"/>
                    </a:lnTo>
                    <a:lnTo>
                      <a:pt x="456" y="712"/>
                    </a:lnTo>
                    <a:lnTo>
                      <a:pt x="400" y="760"/>
                    </a:lnTo>
                    <a:lnTo>
                      <a:pt x="336" y="768"/>
                    </a:lnTo>
                    <a:lnTo>
                      <a:pt x="248" y="768"/>
                    </a:lnTo>
                    <a:lnTo>
                      <a:pt x="200" y="744"/>
                    </a:lnTo>
                    <a:lnTo>
                      <a:pt x="176" y="712"/>
                    </a:lnTo>
                    <a:lnTo>
                      <a:pt x="168" y="664"/>
                    </a:lnTo>
                    <a:lnTo>
                      <a:pt x="168" y="648"/>
                    </a:lnTo>
                    <a:lnTo>
                      <a:pt x="112" y="648"/>
                    </a:lnTo>
                    <a:lnTo>
                      <a:pt x="96" y="624"/>
                    </a:lnTo>
                    <a:lnTo>
                      <a:pt x="96" y="600"/>
                    </a:lnTo>
                    <a:lnTo>
                      <a:pt x="96" y="568"/>
                    </a:lnTo>
                    <a:lnTo>
                      <a:pt x="104" y="544"/>
                    </a:lnTo>
                    <a:lnTo>
                      <a:pt x="64" y="544"/>
                    </a:lnTo>
                    <a:lnTo>
                      <a:pt x="16" y="528"/>
                    </a:lnTo>
                    <a:lnTo>
                      <a:pt x="0" y="488"/>
                    </a:lnTo>
                    <a:lnTo>
                      <a:pt x="0" y="432"/>
                    </a:lnTo>
                    <a:lnTo>
                      <a:pt x="16" y="384"/>
                    </a:lnTo>
                    <a:lnTo>
                      <a:pt x="48" y="336"/>
                    </a:lnTo>
                    <a:lnTo>
                      <a:pt x="88" y="312"/>
                    </a:lnTo>
                    <a:lnTo>
                      <a:pt x="128" y="280"/>
                    </a:lnTo>
                    <a:lnTo>
                      <a:pt x="168" y="280"/>
                    </a:lnTo>
                    <a:lnTo>
                      <a:pt x="144" y="232"/>
                    </a:lnTo>
                    <a:lnTo>
                      <a:pt x="136" y="200"/>
                    </a:lnTo>
                    <a:lnTo>
                      <a:pt x="144" y="160"/>
                    </a:lnTo>
                    <a:lnTo>
                      <a:pt x="160" y="112"/>
                    </a:lnTo>
                    <a:lnTo>
                      <a:pt x="184" y="56"/>
                    </a:lnTo>
                    <a:lnTo>
                      <a:pt x="232" y="32"/>
                    </a:lnTo>
                    <a:lnTo>
                      <a:pt x="304" y="0"/>
                    </a:lnTo>
                    <a:lnTo>
                      <a:pt x="384" y="8"/>
                    </a:lnTo>
                    <a:lnTo>
                      <a:pt x="440" y="8"/>
                    </a:lnTo>
                    <a:lnTo>
                      <a:pt x="472" y="24"/>
                    </a:lnTo>
                    <a:lnTo>
                      <a:pt x="480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8" name="Freeform 45"/>
              <p:cNvSpPr>
                <a:spLocks/>
              </p:cNvSpPr>
              <p:nvPr/>
            </p:nvSpPr>
            <p:spPr bwMode="auto">
              <a:xfrm>
                <a:off x="1348" y="2616"/>
                <a:ext cx="104" cy="104"/>
              </a:xfrm>
              <a:custGeom>
                <a:avLst/>
                <a:gdLst>
                  <a:gd name="T0" fmla="*/ 0 w 104"/>
                  <a:gd name="T1" fmla="*/ 40 h 104"/>
                  <a:gd name="T2" fmla="*/ 32 w 104"/>
                  <a:gd name="T3" fmla="*/ 64 h 104"/>
                  <a:gd name="T4" fmla="*/ 40 w 104"/>
                  <a:gd name="T5" fmla="*/ 96 h 104"/>
                  <a:gd name="T6" fmla="*/ 64 w 104"/>
                  <a:gd name="T7" fmla="*/ 104 h 104"/>
                  <a:gd name="T8" fmla="*/ 72 w 104"/>
                  <a:gd name="T9" fmla="*/ 72 h 104"/>
                  <a:gd name="T10" fmla="*/ 104 w 104"/>
                  <a:gd name="T11" fmla="*/ 56 h 104"/>
                  <a:gd name="T12" fmla="*/ 72 w 104"/>
                  <a:gd name="T13" fmla="*/ 40 h 104"/>
                  <a:gd name="T14" fmla="*/ 72 w 104"/>
                  <a:gd name="T15" fmla="*/ 0 h 104"/>
                  <a:gd name="T16" fmla="*/ 40 w 104"/>
                  <a:gd name="T17" fmla="*/ 16 h 104"/>
                  <a:gd name="T18" fmla="*/ 0 w 104"/>
                  <a:gd name="T19" fmla="*/ 16 h 104"/>
                  <a:gd name="T20" fmla="*/ 0 w 104"/>
                  <a:gd name="T21" fmla="*/ 40 h 1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4" h="104">
                    <a:moveTo>
                      <a:pt x="0" y="40"/>
                    </a:moveTo>
                    <a:lnTo>
                      <a:pt x="32" y="64"/>
                    </a:lnTo>
                    <a:lnTo>
                      <a:pt x="40" y="96"/>
                    </a:lnTo>
                    <a:lnTo>
                      <a:pt x="64" y="104"/>
                    </a:lnTo>
                    <a:lnTo>
                      <a:pt x="72" y="72"/>
                    </a:lnTo>
                    <a:lnTo>
                      <a:pt x="104" y="56"/>
                    </a:lnTo>
                    <a:lnTo>
                      <a:pt x="72" y="40"/>
                    </a:lnTo>
                    <a:lnTo>
                      <a:pt x="72" y="0"/>
                    </a:lnTo>
                    <a:lnTo>
                      <a:pt x="40" y="16"/>
                    </a:lnTo>
                    <a:lnTo>
                      <a:pt x="0" y="16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9" name="Freeform 46"/>
              <p:cNvSpPr>
                <a:spLocks/>
              </p:cNvSpPr>
              <p:nvPr/>
            </p:nvSpPr>
            <p:spPr bwMode="auto">
              <a:xfrm>
                <a:off x="1644" y="2136"/>
                <a:ext cx="625" cy="984"/>
              </a:xfrm>
              <a:custGeom>
                <a:avLst/>
                <a:gdLst>
                  <a:gd name="T0" fmla="*/ 168 w 625"/>
                  <a:gd name="T1" fmla="*/ 32 h 984"/>
                  <a:gd name="T2" fmla="*/ 24 w 625"/>
                  <a:gd name="T3" fmla="*/ 32 h 984"/>
                  <a:gd name="T4" fmla="*/ 0 w 625"/>
                  <a:gd name="T5" fmla="*/ 96 h 984"/>
                  <a:gd name="T6" fmla="*/ 64 w 625"/>
                  <a:gd name="T7" fmla="*/ 80 h 984"/>
                  <a:gd name="T8" fmla="*/ 136 w 625"/>
                  <a:gd name="T9" fmla="*/ 48 h 984"/>
                  <a:gd name="T10" fmla="*/ 200 w 625"/>
                  <a:gd name="T11" fmla="*/ 96 h 984"/>
                  <a:gd name="T12" fmla="*/ 144 w 625"/>
                  <a:gd name="T13" fmla="*/ 176 h 984"/>
                  <a:gd name="T14" fmla="*/ 152 w 625"/>
                  <a:gd name="T15" fmla="*/ 240 h 984"/>
                  <a:gd name="T16" fmla="*/ 208 w 625"/>
                  <a:gd name="T17" fmla="*/ 176 h 984"/>
                  <a:gd name="T18" fmla="*/ 256 w 625"/>
                  <a:gd name="T19" fmla="*/ 176 h 984"/>
                  <a:gd name="T20" fmla="*/ 336 w 625"/>
                  <a:gd name="T21" fmla="*/ 192 h 984"/>
                  <a:gd name="T22" fmla="*/ 440 w 625"/>
                  <a:gd name="T23" fmla="*/ 248 h 984"/>
                  <a:gd name="T24" fmla="*/ 472 w 625"/>
                  <a:gd name="T25" fmla="*/ 312 h 984"/>
                  <a:gd name="T26" fmla="*/ 456 w 625"/>
                  <a:gd name="T27" fmla="*/ 376 h 984"/>
                  <a:gd name="T28" fmla="*/ 384 w 625"/>
                  <a:gd name="T29" fmla="*/ 392 h 984"/>
                  <a:gd name="T30" fmla="*/ 328 w 625"/>
                  <a:gd name="T31" fmla="*/ 424 h 984"/>
                  <a:gd name="T32" fmla="*/ 496 w 625"/>
                  <a:gd name="T33" fmla="*/ 440 h 984"/>
                  <a:gd name="T34" fmla="*/ 585 w 625"/>
                  <a:gd name="T35" fmla="*/ 520 h 984"/>
                  <a:gd name="T36" fmla="*/ 585 w 625"/>
                  <a:gd name="T37" fmla="*/ 696 h 984"/>
                  <a:gd name="T38" fmla="*/ 529 w 625"/>
                  <a:gd name="T39" fmla="*/ 744 h 984"/>
                  <a:gd name="T40" fmla="*/ 561 w 625"/>
                  <a:gd name="T41" fmla="*/ 768 h 984"/>
                  <a:gd name="T42" fmla="*/ 601 w 625"/>
                  <a:gd name="T43" fmla="*/ 856 h 984"/>
                  <a:gd name="T44" fmla="*/ 553 w 625"/>
                  <a:gd name="T45" fmla="*/ 936 h 984"/>
                  <a:gd name="T46" fmla="*/ 432 w 625"/>
                  <a:gd name="T47" fmla="*/ 968 h 984"/>
                  <a:gd name="T48" fmla="*/ 304 w 625"/>
                  <a:gd name="T49" fmla="*/ 904 h 984"/>
                  <a:gd name="T50" fmla="*/ 248 w 625"/>
                  <a:gd name="T51" fmla="*/ 928 h 984"/>
                  <a:gd name="T52" fmla="*/ 400 w 625"/>
                  <a:gd name="T53" fmla="*/ 984 h 984"/>
                  <a:gd name="T54" fmla="*/ 577 w 625"/>
                  <a:gd name="T55" fmla="*/ 960 h 984"/>
                  <a:gd name="T56" fmla="*/ 625 w 625"/>
                  <a:gd name="T57" fmla="*/ 872 h 984"/>
                  <a:gd name="T58" fmla="*/ 609 w 625"/>
                  <a:gd name="T59" fmla="*/ 760 h 984"/>
                  <a:gd name="T60" fmla="*/ 601 w 625"/>
                  <a:gd name="T61" fmla="*/ 704 h 984"/>
                  <a:gd name="T62" fmla="*/ 617 w 625"/>
                  <a:gd name="T63" fmla="*/ 528 h 984"/>
                  <a:gd name="T64" fmla="*/ 545 w 625"/>
                  <a:gd name="T65" fmla="*/ 424 h 984"/>
                  <a:gd name="T66" fmla="*/ 504 w 625"/>
                  <a:gd name="T67" fmla="*/ 328 h 984"/>
                  <a:gd name="T68" fmla="*/ 432 w 625"/>
                  <a:gd name="T69" fmla="*/ 200 h 984"/>
                  <a:gd name="T70" fmla="*/ 312 w 625"/>
                  <a:gd name="T71" fmla="*/ 160 h 984"/>
                  <a:gd name="T72" fmla="*/ 256 w 625"/>
                  <a:gd name="T73" fmla="*/ 120 h 984"/>
                  <a:gd name="T74" fmla="*/ 304 w 625"/>
                  <a:gd name="T75" fmla="*/ 0 h 984"/>
                  <a:gd name="T76" fmla="*/ 216 w 625"/>
                  <a:gd name="T77" fmla="*/ 56 h 98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25" h="984">
                    <a:moveTo>
                      <a:pt x="216" y="56"/>
                    </a:moveTo>
                    <a:lnTo>
                      <a:pt x="168" y="32"/>
                    </a:lnTo>
                    <a:lnTo>
                      <a:pt x="64" y="16"/>
                    </a:lnTo>
                    <a:lnTo>
                      <a:pt x="24" y="32"/>
                    </a:lnTo>
                    <a:lnTo>
                      <a:pt x="0" y="64"/>
                    </a:lnTo>
                    <a:lnTo>
                      <a:pt x="0" y="96"/>
                    </a:lnTo>
                    <a:lnTo>
                      <a:pt x="24" y="104"/>
                    </a:lnTo>
                    <a:lnTo>
                      <a:pt x="64" y="80"/>
                    </a:lnTo>
                    <a:lnTo>
                      <a:pt x="96" y="48"/>
                    </a:lnTo>
                    <a:lnTo>
                      <a:pt x="136" y="48"/>
                    </a:lnTo>
                    <a:lnTo>
                      <a:pt x="168" y="72"/>
                    </a:lnTo>
                    <a:lnTo>
                      <a:pt x="200" y="96"/>
                    </a:lnTo>
                    <a:lnTo>
                      <a:pt x="200" y="104"/>
                    </a:lnTo>
                    <a:lnTo>
                      <a:pt x="144" y="176"/>
                    </a:lnTo>
                    <a:lnTo>
                      <a:pt x="136" y="224"/>
                    </a:lnTo>
                    <a:lnTo>
                      <a:pt x="152" y="240"/>
                    </a:lnTo>
                    <a:lnTo>
                      <a:pt x="184" y="224"/>
                    </a:lnTo>
                    <a:lnTo>
                      <a:pt x="208" y="176"/>
                    </a:lnTo>
                    <a:lnTo>
                      <a:pt x="224" y="160"/>
                    </a:lnTo>
                    <a:lnTo>
                      <a:pt x="256" y="176"/>
                    </a:lnTo>
                    <a:lnTo>
                      <a:pt x="280" y="192"/>
                    </a:lnTo>
                    <a:lnTo>
                      <a:pt x="336" y="192"/>
                    </a:lnTo>
                    <a:lnTo>
                      <a:pt x="400" y="216"/>
                    </a:lnTo>
                    <a:lnTo>
                      <a:pt x="440" y="248"/>
                    </a:lnTo>
                    <a:lnTo>
                      <a:pt x="456" y="280"/>
                    </a:lnTo>
                    <a:lnTo>
                      <a:pt x="472" y="312"/>
                    </a:lnTo>
                    <a:lnTo>
                      <a:pt x="464" y="344"/>
                    </a:lnTo>
                    <a:lnTo>
                      <a:pt x="456" y="376"/>
                    </a:lnTo>
                    <a:lnTo>
                      <a:pt x="440" y="384"/>
                    </a:lnTo>
                    <a:lnTo>
                      <a:pt x="384" y="392"/>
                    </a:lnTo>
                    <a:lnTo>
                      <a:pt x="328" y="408"/>
                    </a:lnTo>
                    <a:lnTo>
                      <a:pt x="328" y="424"/>
                    </a:lnTo>
                    <a:lnTo>
                      <a:pt x="408" y="424"/>
                    </a:lnTo>
                    <a:lnTo>
                      <a:pt x="496" y="440"/>
                    </a:lnTo>
                    <a:lnTo>
                      <a:pt x="553" y="472"/>
                    </a:lnTo>
                    <a:lnTo>
                      <a:pt x="585" y="520"/>
                    </a:lnTo>
                    <a:lnTo>
                      <a:pt x="593" y="616"/>
                    </a:lnTo>
                    <a:lnTo>
                      <a:pt x="585" y="696"/>
                    </a:lnTo>
                    <a:lnTo>
                      <a:pt x="561" y="728"/>
                    </a:lnTo>
                    <a:lnTo>
                      <a:pt x="529" y="744"/>
                    </a:lnTo>
                    <a:lnTo>
                      <a:pt x="512" y="760"/>
                    </a:lnTo>
                    <a:lnTo>
                      <a:pt x="561" y="768"/>
                    </a:lnTo>
                    <a:lnTo>
                      <a:pt x="593" y="808"/>
                    </a:lnTo>
                    <a:lnTo>
                      <a:pt x="601" y="856"/>
                    </a:lnTo>
                    <a:lnTo>
                      <a:pt x="585" y="912"/>
                    </a:lnTo>
                    <a:lnTo>
                      <a:pt x="553" y="936"/>
                    </a:lnTo>
                    <a:lnTo>
                      <a:pt x="504" y="968"/>
                    </a:lnTo>
                    <a:lnTo>
                      <a:pt x="432" y="968"/>
                    </a:lnTo>
                    <a:lnTo>
                      <a:pt x="360" y="944"/>
                    </a:lnTo>
                    <a:lnTo>
                      <a:pt x="304" y="904"/>
                    </a:lnTo>
                    <a:lnTo>
                      <a:pt x="264" y="880"/>
                    </a:lnTo>
                    <a:lnTo>
                      <a:pt x="248" y="928"/>
                    </a:lnTo>
                    <a:lnTo>
                      <a:pt x="272" y="960"/>
                    </a:lnTo>
                    <a:lnTo>
                      <a:pt x="400" y="984"/>
                    </a:lnTo>
                    <a:lnTo>
                      <a:pt x="504" y="984"/>
                    </a:lnTo>
                    <a:lnTo>
                      <a:pt x="577" y="960"/>
                    </a:lnTo>
                    <a:lnTo>
                      <a:pt x="609" y="920"/>
                    </a:lnTo>
                    <a:lnTo>
                      <a:pt x="625" y="872"/>
                    </a:lnTo>
                    <a:lnTo>
                      <a:pt x="625" y="808"/>
                    </a:lnTo>
                    <a:lnTo>
                      <a:pt x="609" y="760"/>
                    </a:lnTo>
                    <a:lnTo>
                      <a:pt x="593" y="744"/>
                    </a:lnTo>
                    <a:lnTo>
                      <a:pt x="601" y="704"/>
                    </a:lnTo>
                    <a:lnTo>
                      <a:pt x="617" y="632"/>
                    </a:lnTo>
                    <a:lnTo>
                      <a:pt x="617" y="528"/>
                    </a:lnTo>
                    <a:lnTo>
                      <a:pt x="585" y="472"/>
                    </a:lnTo>
                    <a:lnTo>
                      <a:pt x="545" y="424"/>
                    </a:lnTo>
                    <a:lnTo>
                      <a:pt x="496" y="384"/>
                    </a:lnTo>
                    <a:lnTo>
                      <a:pt x="504" y="328"/>
                    </a:lnTo>
                    <a:lnTo>
                      <a:pt x="480" y="240"/>
                    </a:lnTo>
                    <a:lnTo>
                      <a:pt x="432" y="200"/>
                    </a:lnTo>
                    <a:lnTo>
                      <a:pt x="376" y="176"/>
                    </a:lnTo>
                    <a:lnTo>
                      <a:pt x="312" y="160"/>
                    </a:lnTo>
                    <a:lnTo>
                      <a:pt x="280" y="152"/>
                    </a:lnTo>
                    <a:lnTo>
                      <a:pt x="256" y="120"/>
                    </a:lnTo>
                    <a:lnTo>
                      <a:pt x="256" y="104"/>
                    </a:lnTo>
                    <a:lnTo>
                      <a:pt x="304" y="0"/>
                    </a:lnTo>
                    <a:lnTo>
                      <a:pt x="224" y="72"/>
                    </a:lnTo>
                    <a:lnTo>
                      <a:pt x="216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0" name="Freeform 47"/>
              <p:cNvSpPr>
                <a:spLocks/>
              </p:cNvSpPr>
              <p:nvPr/>
            </p:nvSpPr>
            <p:spPr bwMode="auto">
              <a:xfrm>
                <a:off x="2221" y="2248"/>
                <a:ext cx="168" cy="104"/>
              </a:xfrm>
              <a:custGeom>
                <a:avLst/>
                <a:gdLst>
                  <a:gd name="T0" fmla="*/ 16 w 168"/>
                  <a:gd name="T1" fmla="*/ 88 h 104"/>
                  <a:gd name="T2" fmla="*/ 144 w 168"/>
                  <a:gd name="T3" fmla="*/ 0 h 104"/>
                  <a:gd name="T4" fmla="*/ 168 w 168"/>
                  <a:gd name="T5" fmla="*/ 16 h 104"/>
                  <a:gd name="T6" fmla="*/ 160 w 168"/>
                  <a:gd name="T7" fmla="*/ 32 h 104"/>
                  <a:gd name="T8" fmla="*/ 0 w 168"/>
                  <a:gd name="T9" fmla="*/ 104 h 104"/>
                  <a:gd name="T10" fmla="*/ 16 w 168"/>
                  <a:gd name="T11" fmla="*/ 88 h 1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8" h="104">
                    <a:moveTo>
                      <a:pt x="16" y="88"/>
                    </a:moveTo>
                    <a:lnTo>
                      <a:pt x="144" y="0"/>
                    </a:lnTo>
                    <a:lnTo>
                      <a:pt x="168" y="16"/>
                    </a:lnTo>
                    <a:lnTo>
                      <a:pt x="160" y="32"/>
                    </a:lnTo>
                    <a:lnTo>
                      <a:pt x="0" y="104"/>
                    </a:lnTo>
                    <a:lnTo>
                      <a:pt x="16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1" name="Freeform 48"/>
              <p:cNvSpPr>
                <a:spLocks/>
              </p:cNvSpPr>
              <p:nvPr/>
            </p:nvSpPr>
            <p:spPr bwMode="auto">
              <a:xfrm>
                <a:off x="1916" y="3400"/>
                <a:ext cx="160" cy="272"/>
              </a:xfrm>
              <a:custGeom>
                <a:avLst/>
                <a:gdLst>
                  <a:gd name="T0" fmla="*/ 160 w 160"/>
                  <a:gd name="T1" fmla="*/ 272 h 272"/>
                  <a:gd name="T2" fmla="*/ 96 w 160"/>
                  <a:gd name="T3" fmla="*/ 96 h 272"/>
                  <a:gd name="T4" fmla="*/ 32 w 160"/>
                  <a:gd name="T5" fmla="*/ 0 h 272"/>
                  <a:gd name="T6" fmla="*/ 8 w 160"/>
                  <a:gd name="T7" fmla="*/ 0 h 272"/>
                  <a:gd name="T8" fmla="*/ 0 w 160"/>
                  <a:gd name="T9" fmla="*/ 24 h 272"/>
                  <a:gd name="T10" fmla="*/ 48 w 160"/>
                  <a:gd name="T11" fmla="*/ 88 h 272"/>
                  <a:gd name="T12" fmla="*/ 104 w 160"/>
                  <a:gd name="T13" fmla="*/ 168 h 272"/>
                  <a:gd name="T14" fmla="*/ 160 w 160"/>
                  <a:gd name="T15" fmla="*/ 272 h 2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60" h="272">
                    <a:moveTo>
                      <a:pt x="160" y="272"/>
                    </a:moveTo>
                    <a:lnTo>
                      <a:pt x="96" y="96"/>
                    </a:lnTo>
                    <a:lnTo>
                      <a:pt x="32" y="0"/>
                    </a:lnTo>
                    <a:lnTo>
                      <a:pt x="8" y="0"/>
                    </a:lnTo>
                    <a:lnTo>
                      <a:pt x="0" y="24"/>
                    </a:lnTo>
                    <a:lnTo>
                      <a:pt x="48" y="88"/>
                    </a:lnTo>
                    <a:lnTo>
                      <a:pt x="104" y="168"/>
                    </a:lnTo>
                    <a:lnTo>
                      <a:pt x="160" y="2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2" name="Freeform 49"/>
              <p:cNvSpPr>
                <a:spLocks/>
              </p:cNvSpPr>
              <p:nvPr/>
            </p:nvSpPr>
            <p:spPr bwMode="auto">
              <a:xfrm>
                <a:off x="980" y="2968"/>
                <a:ext cx="888" cy="728"/>
              </a:xfrm>
              <a:custGeom>
                <a:avLst/>
                <a:gdLst>
                  <a:gd name="T0" fmla="*/ 864 w 888"/>
                  <a:gd name="T1" fmla="*/ 96 h 728"/>
                  <a:gd name="T2" fmla="*/ 888 w 888"/>
                  <a:gd name="T3" fmla="*/ 240 h 728"/>
                  <a:gd name="T4" fmla="*/ 832 w 888"/>
                  <a:gd name="T5" fmla="*/ 344 h 728"/>
                  <a:gd name="T6" fmla="*/ 728 w 888"/>
                  <a:gd name="T7" fmla="*/ 336 h 728"/>
                  <a:gd name="T8" fmla="*/ 760 w 888"/>
                  <a:gd name="T9" fmla="*/ 520 h 728"/>
                  <a:gd name="T10" fmla="*/ 704 w 888"/>
                  <a:gd name="T11" fmla="*/ 648 h 728"/>
                  <a:gd name="T12" fmla="*/ 616 w 888"/>
                  <a:gd name="T13" fmla="*/ 712 h 728"/>
                  <a:gd name="T14" fmla="*/ 432 w 888"/>
                  <a:gd name="T15" fmla="*/ 728 h 728"/>
                  <a:gd name="T16" fmla="*/ 256 w 888"/>
                  <a:gd name="T17" fmla="*/ 712 h 728"/>
                  <a:gd name="T18" fmla="*/ 152 w 888"/>
                  <a:gd name="T19" fmla="*/ 600 h 728"/>
                  <a:gd name="T20" fmla="*/ 80 w 888"/>
                  <a:gd name="T21" fmla="*/ 504 h 728"/>
                  <a:gd name="T22" fmla="*/ 8 w 888"/>
                  <a:gd name="T23" fmla="*/ 408 h 728"/>
                  <a:gd name="T24" fmla="*/ 0 w 888"/>
                  <a:gd name="T25" fmla="*/ 272 h 728"/>
                  <a:gd name="T26" fmla="*/ 72 w 888"/>
                  <a:gd name="T27" fmla="*/ 184 h 728"/>
                  <a:gd name="T28" fmla="*/ 64 w 888"/>
                  <a:gd name="T29" fmla="*/ 240 h 728"/>
                  <a:gd name="T30" fmla="*/ 32 w 888"/>
                  <a:gd name="T31" fmla="*/ 360 h 728"/>
                  <a:gd name="T32" fmla="*/ 80 w 888"/>
                  <a:gd name="T33" fmla="*/ 456 h 728"/>
                  <a:gd name="T34" fmla="*/ 176 w 888"/>
                  <a:gd name="T35" fmla="*/ 440 h 728"/>
                  <a:gd name="T36" fmla="*/ 240 w 888"/>
                  <a:gd name="T37" fmla="*/ 432 h 728"/>
                  <a:gd name="T38" fmla="*/ 152 w 888"/>
                  <a:gd name="T39" fmla="*/ 520 h 728"/>
                  <a:gd name="T40" fmla="*/ 192 w 888"/>
                  <a:gd name="T41" fmla="*/ 616 h 728"/>
                  <a:gd name="T42" fmla="*/ 304 w 888"/>
                  <a:gd name="T43" fmla="*/ 688 h 728"/>
                  <a:gd name="T44" fmla="*/ 368 w 888"/>
                  <a:gd name="T45" fmla="*/ 640 h 728"/>
                  <a:gd name="T46" fmla="*/ 400 w 888"/>
                  <a:gd name="T47" fmla="*/ 696 h 728"/>
                  <a:gd name="T48" fmla="*/ 504 w 888"/>
                  <a:gd name="T49" fmla="*/ 712 h 728"/>
                  <a:gd name="T50" fmla="*/ 624 w 888"/>
                  <a:gd name="T51" fmla="*/ 664 h 728"/>
                  <a:gd name="T52" fmla="*/ 712 w 888"/>
                  <a:gd name="T53" fmla="*/ 584 h 728"/>
                  <a:gd name="T54" fmla="*/ 720 w 888"/>
                  <a:gd name="T55" fmla="*/ 480 h 728"/>
                  <a:gd name="T56" fmla="*/ 712 w 888"/>
                  <a:gd name="T57" fmla="*/ 360 h 728"/>
                  <a:gd name="T58" fmla="*/ 664 w 888"/>
                  <a:gd name="T59" fmla="*/ 264 h 728"/>
                  <a:gd name="T60" fmla="*/ 744 w 888"/>
                  <a:gd name="T61" fmla="*/ 304 h 728"/>
                  <a:gd name="T62" fmla="*/ 808 w 888"/>
                  <a:gd name="T63" fmla="*/ 312 h 728"/>
                  <a:gd name="T64" fmla="*/ 864 w 888"/>
                  <a:gd name="T65" fmla="*/ 264 h 728"/>
                  <a:gd name="T66" fmla="*/ 848 w 888"/>
                  <a:gd name="T67" fmla="*/ 152 h 728"/>
                  <a:gd name="T68" fmla="*/ 800 w 888"/>
                  <a:gd name="T69" fmla="*/ 24 h 728"/>
                  <a:gd name="T70" fmla="*/ 808 w 888"/>
                  <a:gd name="T71" fmla="*/ 0 h 72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88" h="728">
                    <a:moveTo>
                      <a:pt x="808" y="0"/>
                    </a:moveTo>
                    <a:lnTo>
                      <a:pt x="864" y="96"/>
                    </a:lnTo>
                    <a:lnTo>
                      <a:pt x="872" y="168"/>
                    </a:lnTo>
                    <a:lnTo>
                      <a:pt x="888" y="240"/>
                    </a:lnTo>
                    <a:lnTo>
                      <a:pt x="872" y="312"/>
                    </a:lnTo>
                    <a:lnTo>
                      <a:pt x="832" y="344"/>
                    </a:lnTo>
                    <a:lnTo>
                      <a:pt x="784" y="352"/>
                    </a:lnTo>
                    <a:lnTo>
                      <a:pt x="728" y="336"/>
                    </a:lnTo>
                    <a:lnTo>
                      <a:pt x="752" y="408"/>
                    </a:lnTo>
                    <a:lnTo>
                      <a:pt x="760" y="520"/>
                    </a:lnTo>
                    <a:lnTo>
                      <a:pt x="744" y="592"/>
                    </a:lnTo>
                    <a:lnTo>
                      <a:pt x="704" y="648"/>
                    </a:lnTo>
                    <a:lnTo>
                      <a:pt x="656" y="680"/>
                    </a:lnTo>
                    <a:lnTo>
                      <a:pt x="616" y="712"/>
                    </a:lnTo>
                    <a:lnTo>
                      <a:pt x="544" y="728"/>
                    </a:lnTo>
                    <a:lnTo>
                      <a:pt x="432" y="728"/>
                    </a:lnTo>
                    <a:lnTo>
                      <a:pt x="344" y="728"/>
                    </a:lnTo>
                    <a:lnTo>
                      <a:pt x="256" y="712"/>
                    </a:lnTo>
                    <a:lnTo>
                      <a:pt x="184" y="656"/>
                    </a:lnTo>
                    <a:lnTo>
                      <a:pt x="152" y="600"/>
                    </a:lnTo>
                    <a:lnTo>
                      <a:pt x="136" y="528"/>
                    </a:lnTo>
                    <a:lnTo>
                      <a:pt x="80" y="504"/>
                    </a:lnTo>
                    <a:lnTo>
                      <a:pt x="32" y="456"/>
                    </a:lnTo>
                    <a:lnTo>
                      <a:pt x="8" y="408"/>
                    </a:lnTo>
                    <a:lnTo>
                      <a:pt x="0" y="344"/>
                    </a:lnTo>
                    <a:lnTo>
                      <a:pt x="0" y="272"/>
                    </a:lnTo>
                    <a:lnTo>
                      <a:pt x="24" y="184"/>
                    </a:lnTo>
                    <a:lnTo>
                      <a:pt x="72" y="184"/>
                    </a:lnTo>
                    <a:lnTo>
                      <a:pt x="80" y="216"/>
                    </a:lnTo>
                    <a:lnTo>
                      <a:pt x="64" y="240"/>
                    </a:lnTo>
                    <a:lnTo>
                      <a:pt x="40" y="280"/>
                    </a:lnTo>
                    <a:lnTo>
                      <a:pt x="32" y="360"/>
                    </a:lnTo>
                    <a:lnTo>
                      <a:pt x="40" y="408"/>
                    </a:lnTo>
                    <a:lnTo>
                      <a:pt x="80" y="456"/>
                    </a:lnTo>
                    <a:lnTo>
                      <a:pt x="128" y="456"/>
                    </a:lnTo>
                    <a:lnTo>
                      <a:pt x="176" y="440"/>
                    </a:lnTo>
                    <a:lnTo>
                      <a:pt x="248" y="392"/>
                    </a:lnTo>
                    <a:lnTo>
                      <a:pt x="240" y="432"/>
                    </a:lnTo>
                    <a:lnTo>
                      <a:pt x="168" y="480"/>
                    </a:lnTo>
                    <a:lnTo>
                      <a:pt x="152" y="520"/>
                    </a:lnTo>
                    <a:lnTo>
                      <a:pt x="176" y="568"/>
                    </a:lnTo>
                    <a:lnTo>
                      <a:pt x="192" y="616"/>
                    </a:lnTo>
                    <a:lnTo>
                      <a:pt x="240" y="664"/>
                    </a:lnTo>
                    <a:lnTo>
                      <a:pt x="304" y="688"/>
                    </a:lnTo>
                    <a:lnTo>
                      <a:pt x="352" y="672"/>
                    </a:lnTo>
                    <a:lnTo>
                      <a:pt x="368" y="640"/>
                    </a:lnTo>
                    <a:lnTo>
                      <a:pt x="384" y="640"/>
                    </a:lnTo>
                    <a:lnTo>
                      <a:pt x="400" y="696"/>
                    </a:lnTo>
                    <a:lnTo>
                      <a:pt x="448" y="712"/>
                    </a:lnTo>
                    <a:lnTo>
                      <a:pt x="504" y="712"/>
                    </a:lnTo>
                    <a:lnTo>
                      <a:pt x="568" y="696"/>
                    </a:lnTo>
                    <a:lnTo>
                      <a:pt x="624" y="664"/>
                    </a:lnTo>
                    <a:lnTo>
                      <a:pt x="688" y="624"/>
                    </a:lnTo>
                    <a:lnTo>
                      <a:pt x="712" y="584"/>
                    </a:lnTo>
                    <a:lnTo>
                      <a:pt x="720" y="536"/>
                    </a:lnTo>
                    <a:lnTo>
                      <a:pt x="720" y="480"/>
                    </a:lnTo>
                    <a:lnTo>
                      <a:pt x="720" y="408"/>
                    </a:lnTo>
                    <a:lnTo>
                      <a:pt x="712" y="360"/>
                    </a:lnTo>
                    <a:lnTo>
                      <a:pt x="688" y="320"/>
                    </a:lnTo>
                    <a:lnTo>
                      <a:pt x="664" y="264"/>
                    </a:lnTo>
                    <a:lnTo>
                      <a:pt x="680" y="248"/>
                    </a:lnTo>
                    <a:lnTo>
                      <a:pt x="744" y="304"/>
                    </a:lnTo>
                    <a:lnTo>
                      <a:pt x="776" y="312"/>
                    </a:lnTo>
                    <a:lnTo>
                      <a:pt x="808" y="312"/>
                    </a:lnTo>
                    <a:lnTo>
                      <a:pt x="840" y="296"/>
                    </a:lnTo>
                    <a:lnTo>
                      <a:pt x="864" y="264"/>
                    </a:lnTo>
                    <a:lnTo>
                      <a:pt x="856" y="208"/>
                    </a:lnTo>
                    <a:lnTo>
                      <a:pt x="848" y="152"/>
                    </a:lnTo>
                    <a:lnTo>
                      <a:pt x="816" y="88"/>
                    </a:lnTo>
                    <a:lnTo>
                      <a:pt x="800" y="24"/>
                    </a:lnTo>
                    <a:lnTo>
                      <a:pt x="792" y="0"/>
                    </a:lnTo>
                    <a:lnTo>
                      <a:pt x="80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3" name="Freeform 50"/>
              <p:cNvSpPr>
                <a:spLocks/>
              </p:cNvSpPr>
              <p:nvPr/>
            </p:nvSpPr>
            <p:spPr bwMode="auto">
              <a:xfrm>
                <a:off x="1468" y="1640"/>
                <a:ext cx="160" cy="344"/>
              </a:xfrm>
              <a:custGeom>
                <a:avLst/>
                <a:gdLst>
                  <a:gd name="T0" fmla="*/ 0 w 160"/>
                  <a:gd name="T1" fmla="*/ 296 h 344"/>
                  <a:gd name="T2" fmla="*/ 56 w 160"/>
                  <a:gd name="T3" fmla="*/ 152 h 344"/>
                  <a:gd name="T4" fmla="*/ 104 w 160"/>
                  <a:gd name="T5" fmla="*/ 48 h 344"/>
                  <a:gd name="T6" fmla="*/ 160 w 160"/>
                  <a:gd name="T7" fmla="*/ 0 h 344"/>
                  <a:gd name="T8" fmla="*/ 128 w 160"/>
                  <a:gd name="T9" fmla="*/ 72 h 344"/>
                  <a:gd name="T10" fmla="*/ 80 w 160"/>
                  <a:gd name="T11" fmla="*/ 184 h 344"/>
                  <a:gd name="T12" fmla="*/ 56 w 160"/>
                  <a:gd name="T13" fmla="*/ 288 h 344"/>
                  <a:gd name="T14" fmla="*/ 32 w 160"/>
                  <a:gd name="T15" fmla="*/ 336 h 344"/>
                  <a:gd name="T16" fmla="*/ 0 w 160"/>
                  <a:gd name="T17" fmla="*/ 344 h 344"/>
                  <a:gd name="T18" fmla="*/ 0 w 160"/>
                  <a:gd name="T19" fmla="*/ 312 h 344"/>
                  <a:gd name="T20" fmla="*/ 0 w 160"/>
                  <a:gd name="T21" fmla="*/ 296 h 3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0" h="344">
                    <a:moveTo>
                      <a:pt x="0" y="296"/>
                    </a:moveTo>
                    <a:lnTo>
                      <a:pt x="56" y="152"/>
                    </a:lnTo>
                    <a:lnTo>
                      <a:pt x="104" y="48"/>
                    </a:lnTo>
                    <a:lnTo>
                      <a:pt x="160" y="0"/>
                    </a:lnTo>
                    <a:lnTo>
                      <a:pt x="128" y="72"/>
                    </a:lnTo>
                    <a:lnTo>
                      <a:pt x="80" y="184"/>
                    </a:lnTo>
                    <a:lnTo>
                      <a:pt x="56" y="288"/>
                    </a:lnTo>
                    <a:lnTo>
                      <a:pt x="32" y="336"/>
                    </a:lnTo>
                    <a:lnTo>
                      <a:pt x="0" y="344"/>
                    </a:lnTo>
                    <a:lnTo>
                      <a:pt x="0" y="312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1460" y="2088"/>
                <a:ext cx="72" cy="48"/>
              </a:xfrm>
              <a:custGeom>
                <a:avLst/>
                <a:gdLst>
                  <a:gd name="T0" fmla="*/ 72 w 72"/>
                  <a:gd name="T1" fmla="*/ 16 h 48"/>
                  <a:gd name="T2" fmla="*/ 48 w 72"/>
                  <a:gd name="T3" fmla="*/ 0 h 48"/>
                  <a:gd name="T4" fmla="*/ 8 w 72"/>
                  <a:gd name="T5" fmla="*/ 0 h 48"/>
                  <a:gd name="T6" fmla="*/ 0 w 72"/>
                  <a:gd name="T7" fmla="*/ 24 h 48"/>
                  <a:gd name="T8" fmla="*/ 24 w 72"/>
                  <a:gd name="T9" fmla="*/ 48 h 48"/>
                  <a:gd name="T10" fmla="*/ 56 w 72"/>
                  <a:gd name="T11" fmla="*/ 48 h 48"/>
                  <a:gd name="T12" fmla="*/ 72 w 72"/>
                  <a:gd name="T13" fmla="*/ 16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2" h="48">
                    <a:moveTo>
                      <a:pt x="72" y="16"/>
                    </a:moveTo>
                    <a:lnTo>
                      <a:pt x="48" y="0"/>
                    </a:lnTo>
                    <a:lnTo>
                      <a:pt x="8" y="0"/>
                    </a:lnTo>
                    <a:lnTo>
                      <a:pt x="0" y="24"/>
                    </a:lnTo>
                    <a:lnTo>
                      <a:pt x="24" y="48"/>
                    </a:lnTo>
                    <a:lnTo>
                      <a:pt x="56" y="48"/>
                    </a:lnTo>
                    <a:lnTo>
                      <a:pt x="7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5" name="Oval 52"/>
              <p:cNvSpPr>
                <a:spLocks noChangeArrowheads="1"/>
              </p:cNvSpPr>
              <p:nvPr/>
            </p:nvSpPr>
            <p:spPr bwMode="auto">
              <a:xfrm>
                <a:off x="1980" y="1728"/>
                <a:ext cx="80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6" name="Freeform 53"/>
              <p:cNvSpPr>
                <a:spLocks/>
              </p:cNvSpPr>
              <p:nvPr/>
            </p:nvSpPr>
            <p:spPr bwMode="auto">
              <a:xfrm>
                <a:off x="2493" y="1888"/>
                <a:ext cx="80" cy="64"/>
              </a:xfrm>
              <a:custGeom>
                <a:avLst/>
                <a:gdLst>
                  <a:gd name="T0" fmla="*/ 48 w 80"/>
                  <a:gd name="T1" fmla="*/ 8 h 64"/>
                  <a:gd name="T2" fmla="*/ 24 w 80"/>
                  <a:gd name="T3" fmla="*/ 0 h 64"/>
                  <a:gd name="T4" fmla="*/ 16 w 80"/>
                  <a:gd name="T5" fmla="*/ 8 h 64"/>
                  <a:gd name="T6" fmla="*/ 0 w 80"/>
                  <a:gd name="T7" fmla="*/ 40 h 64"/>
                  <a:gd name="T8" fmla="*/ 24 w 80"/>
                  <a:gd name="T9" fmla="*/ 64 h 64"/>
                  <a:gd name="T10" fmla="*/ 80 w 80"/>
                  <a:gd name="T11" fmla="*/ 40 h 64"/>
                  <a:gd name="T12" fmla="*/ 72 w 80"/>
                  <a:gd name="T13" fmla="*/ 16 h 64"/>
                  <a:gd name="T14" fmla="*/ 48 w 80"/>
                  <a:gd name="T15" fmla="*/ 8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0" h="64">
                    <a:moveTo>
                      <a:pt x="48" y="8"/>
                    </a:moveTo>
                    <a:lnTo>
                      <a:pt x="24" y="0"/>
                    </a:lnTo>
                    <a:lnTo>
                      <a:pt x="16" y="8"/>
                    </a:lnTo>
                    <a:lnTo>
                      <a:pt x="0" y="40"/>
                    </a:lnTo>
                    <a:lnTo>
                      <a:pt x="24" y="64"/>
                    </a:lnTo>
                    <a:lnTo>
                      <a:pt x="80" y="40"/>
                    </a:lnTo>
                    <a:lnTo>
                      <a:pt x="72" y="16"/>
                    </a:lnTo>
                    <a:lnTo>
                      <a:pt x="4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7" name="Freeform 54"/>
              <p:cNvSpPr>
                <a:spLocks/>
              </p:cNvSpPr>
              <p:nvPr/>
            </p:nvSpPr>
            <p:spPr bwMode="auto">
              <a:xfrm>
                <a:off x="1972" y="2064"/>
                <a:ext cx="56" cy="48"/>
              </a:xfrm>
              <a:custGeom>
                <a:avLst/>
                <a:gdLst>
                  <a:gd name="T0" fmla="*/ 56 w 56"/>
                  <a:gd name="T1" fmla="*/ 0 h 48"/>
                  <a:gd name="T2" fmla="*/ 16 w 56"/>
                  <a:gd name="T3" fmla="*/ 8 h 48"/>
                  <a:gd name="T4" fmla="*/ 0 w 56"/>
                  <a:gd name="T5" fmla="*/ 48 h 48"/>
                  <a:gd name="T6" fmla="*/ 56 w 56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" h="48">
                    <a:moveTo>
                      <a:pt x="56" y="0"/>
                    </a:moveTo>
                    <a:lnTo>
                      <a:pt x="16" y="8"/>
                    </a:lnTo>
                    <a:lnTo>
                      <a:pt x="0" y="48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8" name="Freeform 55"/>
              <p:cNvSpPr>
                <a:spLocks/>
              </p:cNvSpPr>
              <p:nvPr/>
            </p:nvSpPr>
            <p:spPr bwMode="auto">
              <a:xfrm>
                <a:off x="532" y="1968"/>
                <a:ext cx="656" cy="1056"/>
              </a:xfrm>
              <a:custGeom>
                <a:avLst/>
                <a:gdLst>
                  <a:gd name="T0" fmla="*/ 120 w 656"/>
                  <a:gd name="T1" fmla="*/ 968 h 1056"/>
                  <a:gd name="T2" fmla="*/ 232 w 656"/>
                  <a:gd name="T3" fmla="*/ 1056 h 1056"/>
                  <a:gd name="T4" fmla="*/ 296 w 656"/>
                  <a:gd name="T5" fmla="*/ 1032 h 1056"/>
                  <a:gd name="T6" fmla="*/ 232 w 656"/>
                  <a:gd name="T7" fmla="*/ 1000 h 1056"/>
                  <a:gd name="T8" fmla="*/ 160 w 656"/>
                  <a:gd name="T9" fmla="*/ 976 h 1056"/>
                  <a:gd name="T10" fmla="*/ 144 w 656"/>
                  <a:gd name="T11" fmla="*/ 896 h 1056"/>
                  <a:gd name="T12" fmla="*/ 240 w 656"/>
                  <a:gd name="T13" fmla="*/ 872 h 1056"/>
                  <a:gd name="T14" fmla="*/ 272 w 656"/>
                  <a:gd name="T15" fmla="*/ 816 h 1056"/>
                  <a:gd name="T16" fmla="*/ 192 w 656"/>
                  <a:gd name="T17" fmla="*/ 832 h 1056"/>
                  <a:gd name="T18" fmla="*/ 160 w 656"/>
                  <a:gd name="T19" fmla="*/ 800 h 1056"/>
                  <a:gd name="T20" fmla="*/ 104 w 656"/>
                  <a:gd name="T21" fmla="*/ 736 h 1056"/>
                  <a:gd name="T22" fmla="*/ 64 w 656"/>
                  <a:gd name="T23" fmla="*/ 624 h 1056"/>
                  <a:gd name="T24" fmla="*/ 80 w 656"/>
                  <a:gd name="T25" fmla="*/ 552 h 1056"/>
                  <a:gd name="T26" fmla="*/ 128 w 656"/>
                  <a:gd name="T27" fmla="*/ 520 h 1056"/>
                  <a:gd name="T28" fmla="*/ 192 w 656"/>
                  <a:gd name="T29" fmla="*/ 552 h 1056"/>
                  <a:gd name="T30" fmla="*/ 256 w 656"/>
                  <a:gd name="T31" fmla="*/ 568 h 1056"/>
                  <a:gd name="T32" fmla="*/ 144 w 656"/>
                  <a:gd name="T33" fmla="*/ 448 h 1056"/>
                  <a:gd name="T34" fmla="*/ 136 w 656"/>
                  <a:gd name="T35" fmla="*/ 328 h 1056"/>
                  <a:gd name="T36" fmla="*/ 248 w 656"/>
                  <a:gd name="T37" fmla="*/ 192 h 1056"/>
                  <a:gd name="T38" fmla="*/ 320 w 656"/>
                  <a:gd name="T39" fmla="*/ 192 h 1056"/>
                  <a:gd name="T40" fmla="*/ 312 w 656"/>
                  <a:gd name="T41" fmla="*/ 152 h 1056"/>
                  <a:gd name="T42" fmla="*/ 336 w 656"/>
                  <a:gd name="T43" fmla="*/ 64 h 1056"/>
                  <a:gd name="T44" fmla="*/ 432 w 656"/>
                  <a:gd name="T45" fmla="*/ 24 h 1056"/>
                  <a:gd name="T46" fmla="*/ 536 w 656"/>
                  <a:gd name="T47" fmla="*/ 88 h 1056"/>
                  <a:gd name="T48" fmla="*/ 592 w 656"/>
                  <a:gd name="T49" fmla="*/ 216 h 1056"/>
                  <a:gd name="T50" fmla="*/ 648 w 656"/>
                  <a:gd name="T51" fmla="*/ 240 h 1056"/>
                  <a:gd name="T52" fmla="*/ 576 w 656"/>
                  <a:gd name="T53" fmla="*/ 96 h 1056"/>
                  <a:gd name="T54" fmla="*/ 432 w 656"/>
                  <a:gd name="T55" fmla="*/ 0 h 1056"/>
                  <a:gd name="T56" fmla="*/ 328 w 656"/>
                  <a:gd name="T57" fmla="*/ 32 h 1056"/>
                  <a:gd name="T58" fmla="*/ 272 w 656"/>
                  <a:gd name="T59" fmla="*/ 120 h 1056"/>
                  <a:gd name="T60" fmla="*/ 240 w 656"/>
                  <a:gd name="T61" fmla="*/ 168 h 1056"/>
                  <a:gd name="T62" fmla="*/ 112 w 656"/>
                  <a:gd name="T63" fmla="*/ 296 h 1056"/>
                  <a:gd name="T64" fmla="*/ 96 w 656"/>
                  <a:gd name="T65" fmla="*/ 424 h 1056"/>
                  <a:gd name="T66" fmla="*/ 64 w 656"/>
                  <a:gd name="T67" fmla="*/ 520 h 1056"/>
                  <a:gd name="T68" fmla="*/ 40 w 656"/>
                  <a:gd name="T69" fmla="*/ 672 h 1056"/>
                  <a:gd name="T70" fmla="*/ 96 w 656"/>
                  <a:gd name="T71" fmla="*/ 776 h 1056"/>
                  <a:gd name="T72" fmla="*/ 120 w 656"/>
                  <a:gd name="T73" fmla="*/ 840 h 1056"/>
                  <a:gd name="T74" fmla="*/ 0 w 656"/>
                  <a:gd name="T75" fmla="*/ 904 h 1056"/>
                  <a:gd name="T76" fmla="*/ 104 w 656"/>
                  <a:gd name="T77" fmla="*/ 920 h 105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656" h="1056">
                    <a:moveTo>
                      <a:pt x="104" y="920"/>
                    </a:moveTo>
                    <a:lnTo>
                      <a:pt x="120" y="968"/>
                    </a:lnTo>
                    <a:lnTo>
                      <a:pt x="192" y="1048"/>
                    </a:lnTo>
                    <a:lnTo>
                      <a:pt x="232" y="1056"/>
                    </a:lnTo>
                    <a:lnTo>
                      <a:pt x="272" y="1056"/>
                    </a:lnTo>
                    <a:lnTo>
                      <a:pt x="296" y="1032"/>
                    </a:lnTo>
                    <a:lnTo>
                      <a:pt x="280" y="1008"/>
                    </a:lnTo>
                    <a:lnTo>
                      <a:pt x="232" y="1000"/>
                    </a:lnTo>
                    <a:lnTo>
                      <a:pt x="192" y="1000"/>
                    </a:lnTo>
                    <a:lnTo>
                      <a:pt x="160" y="976"/>
                    </a:lnTo>
                    <a:lnTo>
                      <a:pt x="144" y="936"/>
                    </a:lnTo>
                    <a:lnTo>
                      <a:pt x="144" y="896"/>
                    </a:lnTo>
                    <a:lnTo>
                      <a:pt x="152" y="888"/>
                    </a:lnTo>
                    <a:lnTo>
                      <a:pt x="240" y="872"/>
                    </a:lnTo>
                    <a:lnTo>
                      <a:pt x="272" y="840"/>
                    </a:lnTo>
                    <a:lnTo>
                      <a:pt x="272" y="816"/>
                    </a:lnTo>
                    <a:lnTo>
                      <a:pt x="232" y="808"/>
                    </a:lnTo>
                    <a:lnTo>
                      <a:pt x="192" y="832"/>
                    </a:lnTo>
                    <a:lnTo>
                      <a:pt x="160" y="832"/>
                    </a:lnTo>
                    <a:lnTo>
                      <a:pt x="160" y="800"/>
                    </a:lnTo>
                    <a:lnTo>
                      <a:pt x="144" y="776"/>
                    </a:lnTo>
                    <a:lnTo>
                      <a:pt x="104" y="736"/>
                    </a:lnTo>
                    <a:lnTo>
                      <a:pt x="64" y="672"/>
                    </a:lnTo>
                    <a:lnTo>
                      <a:pt x="64" y="624"/>
                    </a:lnTo>
                    <a:lnTo>
                      <a:pt x="64" y="592"/>
                    </a:lnTo>
                    <a:lnTo>
                      <a:pt x="80" y="552"/>
                    </a:lnTo>
                    <a:lnTo>
                      <a:pt x="104" y="536"/>
                    </a:lnTo>
                    <a:lnTo>
                      <a:pt x="128" y="520"/>
                    </a:lnTo>
                    <a:lnTo>
                      <a:pt x="152" y="520"/>
                    </a:lnTo>
                    <a:lnTo>
                      <a:pt x="192" y="552"/>
                    </a:lnTo>
                    <a:lnTo>
                      <a:pt x="248" y="576"/>
                    </a:lnTo>
                    <a:lnTo>
                      <a:pt x="256" y="568"/>
                    </a:lnTo>
                    <a:lnTo>
                      <a:pt x="200" y="520"/>
                    </a:lnTo>
                    <a:lnTo>
                      <a:pt x="144" y="448"/>
                    </a:lnTo>
                    <a:lnTo>
                      <a:pt x="128" y="384"/>
                    </a:lnTo>
                    <a:lnTo>
                      <a:pt x="136" y="328"/>
                    </a:lnTo>
                    <a:lnTo>
                      <a:pt x="184" y="240"/>
                    </a:lnTo>
                    <a:lnTo>
                      <a:pt x="248" y="192"/>
                    </a:lnTo>
                    <a:lnTo>
                      <a:pt x="288" y="184"/>
                    </a:lnTo>
                    <a:lnTo>
                      <a:pt x="320" y="192"/>
                    </a:lnTo>
                    <a:lnTo>
                      <a:pt x="344" y="192"/>
                    </a:lnTo>
                    <a:lnTo>
                      <a:pt x="312" y="152"/>
                    </a:lnTo>
                    <a:lnTo>
                      <a:pt x="312" y="104"/>
                    </a:lnTo>
                    <a:lnTo>
                      <a:pt x="336" y="64"/>
                    </a:lnTo>
                    <a:lnTo>
                      <a:pt x="384" y="24"/>
                    </a:lnTo>
                    <a:lnTo>
                      <a:pt x="432" y="24"/>
                    </a:lnTo>
                    <a:lnTo>
                      <a:pt x="480" y="40"/>
                    </a:lnTo>
                    <a:lnTo>
                      <a:pt x="536" y="88"/>
                    </a:lnTo>
                    <a:lnTo>
                      <a:pt x="576" y="152"/>
                    </a:lnTo>
                    <a:lnTo>
                      <a:pt x="592" y="216"/>
                    </a:lnTo>
                    <a:lnTo>
                      <a:pt x="600" y="264"/>
                    </a:lnTo>
                    <a:lnTo>
                      <a:pt x="648" y="240"/>
                    </a:lnTo>
                    <a:lnTo>
                      <a:pt x="656" y="200"/>
                    </a:lnTo>
                    <a:lnTo>
                      <a:pt x="576" y="96"/>
                    </a:lnTo>
                    <a:lnTo>
                      <a:pt x="504" y="24"/>
                    </a:lnTo>
                    <a:lnTo>
                      <a:pt x="432" y="0"/>
                    </a:lnTo>
                    <a:lnTo>
                      <a:pt x="376" y="0"/>
                    </a:lnTo>
                    <a:lnTo>
                      <a:pt x="328" y="32"/>
                    </a:lnTo>
                    <a:lnTo>
                      <a:pt x="288" y="80"/>
                    </a:lnTo>
                    <a:lnTo>
                      <a:pt x="272" y="120"/>
                    </a:lnTo>
                    <a:lnTo>
                      <a:pt x="272" y="152"/>
                    </a:lnTo>
                    <a:lnTo>
                      <a:pt x="240" y="168"/>
                    </a:lnTo>
                    <a:lnTo>
                      <a:pt x="184" y="216"/>
                    </a:lnTo>
                    <a:lnTo>
                      <a:pt x="112" y="296"/>
                    </a:lnTo>
                    <a:lnTo>
                      <a:pt x="96" y="360"/>
                    </a:lnTo>
                    <a:lnTo>
                      <a:pt x="96" y="424"/>
                    </a:lnTo>
                    <a:lnTo>
                      <a:pt x="112" y="488"/>
                    </a:lnTo>
                    <a:lnTo>
                      <a:pt x="64" y="520"/>
                    </a:lnTo>
                    <a:lnTo>
                      <a:pt x="24" y="600"/>
                    </a:lnTo>
                    <a:lnTo>
                      <a:pt x="40" y="672"/>
                    </a:lnTo>
                    <a:lnTo>
                      <a:pt x="64" y="720"/>
                    </a:lnTo>
                    <a:lnTo>
                      <a:pt x="96" y="776"/>
                    </a:lnTo>
                    <a:lnTo>
                      <a:pt x="120" y="808"/>
                    </a:lnTo>
                    <a:lnTo>
                      <a:pt x="120" y="840"/>
                    </a:lnTo>
                    <a:lnTo>
                      <a:pt x="112" y="856"/>
                    </a:lnTo>
                    <a:lnTo>
                      <a:pt x="0" y="904"/>
                    </a:lnTo>
                    <a:lnTo>
                      <a:pt x="104" y="896"/>
                    </a:lnTo>
                    <a:lnTo>
                      <a:pt x="104" y="9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9" name="Freeform 56"/>
              <p:cNvSpPr>
                <a:spLocks/>
              </p:cNvSpPr>
              <p:nvPr/>
            </p:nvSpPr>
            <p:spPr bwMode="auto">
              <a:xfrm>
                <a:off x="860" y="2376"/>
                <a:ext cx="288" cy="192"/>
              </a:xfrm>
              <a:custGeom>
                <a:avLst/>
                <a:gdLst>
                  <a:gd name="T0" fmla="*/ 280 w 288"/>
                  <a:gd name="T1" fmla="*/ 192 h 192"/>
                  <a:gd name="T2" fmla="*/ 288 w 288"/>
                  <a:gd name="T3" fmla="*/ 168 h 192"/>
                  <a:gd name="T4" fmla="*/ 272 w 288"/>
                  <a:gd name="T5" fmla="*/ 136 h 192"/>
                  <a:gd name="T6" fmla="*/ 144 w 288"/>
                  <a:gd name="T7" fmla="*/ 56 h 192"/>
                  <a:gd name="T8" fmla="*/ 0 w 288"/>
                  <a:gd name="T9" fmla="*/ 0 h 192"/>
                  <a:gd name="T10" fmla="*/ 112 w 288"/>
                  <a:gd name="T11" fmla="*/ 72 h 192"/>
                  <a:gd name="T12" fmla="*/ 200 w 288"/>
                  <a:gd name="T13" fmla="*/ 128 h 192"/>
                  <a:gd name="T14" fmla="*/ 256 w 288"/>
                  <a:gd name="T15" fmla="*/ 184 h 192"/>
                  <a:gd name="T16" fmla="*/ 280 w 288"/>
                  <a:gd name="T17" fmla="*/ 192 h 1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88" h="192">
                    <a:moveTo>
                      <a:pt x="280" y="192"/>
                    </a:moveTo>
                    <a:lnTo>
                      <a:pt x="288" y="168"/>
                    </a:lnTo>
                    <a:lnTo>
                      <a:pt x="272" y="136"/>
                    </a:lnTo>
                    <a:lnTo>
                      <a:pt x="144" y="56"/>
                    </a:lnTo>
                    <a:lnTo>
                      <a:pt x="0" y="0"/>
                    </a:lnTo>
                    <a:lnTo>
                      <a:pt x="112" y="72"/>
                    </a:lnTo>
                    <a:lnTo>
                      <a:pt x="200" y="128"/>
                    </a:lnTo>
                    <a:lnTo>
                      <a:pt x="256" y="184"/>
                    </a:lnTo>
                    <a:lnTo>
                      <a:pt x="280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2" name="Group 58"/>
          <p:cNvGrpSpPr>
            <a:grpSpLocks/>
          </p:cNvGrpSpPr>
          <p:nvPr/>
        </p:nvGrpSpPr>
        <p:grpSpPr bwMode="auto">
          <a:xfrm>
            <a:off x="1524000" y="4114800"/>
            <a:ext cx="1727200" cy="1485900"/>
            <a:chOff x="2208" y="1488"/>
            <a:chExt cx="1560" cy="2572"/>
          </a:xfrm>
        </p:grpSpPr>
        <p:grpSp>
          <p:nvGrpSpPr>
            <p:cNvPr id="5155" name="Group 59"/>
            <p:cNvGrpSpPr>
              <a:grpSpLocks/>
            </p:cNvGrpSpPr>
            <p:nvPr/>
          </p:nvGrpSpPr>
          <p:grpSpPr bwMode="auto">
            <a:xfrm>
              <a:off x="2352" y="1632"/>
              <a:ext cx="240" cy="192"/>
              <a:chOff x="1848" y="2256"/>
              <a:chExt cx="128" cy="128"/>
            </a:xfrm>
          </p:grpSpPr>
          <p:sp>
            <p:nvSpPr>
              <p:cNvPr id="5182" name="Freeform 60"/>
              <p:cNvSpPr>
                <a:spLocks/>
              </p:cNvSpPr>
              <p:nvPr/>
            </p:nvSpPr>
            <p:spPr bwMode="auto">
              <a:xfrm>
                <a:off x="1856" y="2264"/>
                <a:ext cx="112" cy="112"/>
              </a:xfrm>
              <a:custGeom>
                <a:avLst/>
                <a:gdLst>
                  <a:gd name="T0" fmla="*/ 56 w 112"/>
                  <a:gd name="T1" fmla="*/ 112 h 112"/>
                  <a:gd name="T2" fmla="*/ 16 w 112"/>
                  <a:gd name="T3" fmla="*/ 72 h 112"/>
                  <a:gd name="T4" fmla="*/ 0 w 112"/>
                  <a:gd name="T5" fmla="*/ 40 h 112"/>
                  <a:gd name="T6" fmla="*/ 8 w 112"/>
                  <a:gd name="T7" fmla="*/ 16 h 112"/>
                  <a:gd name="T8" fmla="*/ 16 w 112"/>
                  <a:gd name="T9" fmla="*/ 8 h 112"/>
                  <a:gd name="T10" fmla="*/ 40 w 112"/>
                  <a:gd name="T11" fmla="*/ 0 h 112"/>
                  <a:gd name="T12" fmla="*/ 56 w 112"/>
                  <a:gd name="T13" fmla="*/ 16 h 112"/>
                  <a:gd name="T14" fmla="*/ 56 w 112"/>
                  <a:gd name="T15" fmla="*/ 16 h 112"/>
                  <a:gd name="T16" fmla="*/ 72 w 112"/>
                  <a:gd name="T17" fmla="*/ 8 h 112"/>
                  <a:gd name="T18" fmla="*/ 88 w 112"/>
                  <a:gd name="T19" fmla="*/ 0 h 112"/>
                  <a:gd name="T20" fmla="*/ 104 w 112"/>
                  <a:gd name="T21" fmla="*/ 8 h 112"/>
                  <a:gd name="T22" fmla="*/ 104 w 112"/>
                  <a:gd name="T23" fmla="*/ 24 h 112"/>
                  <a:gd name="T24" fmla="*/ 112 w 112"/>
                  <a:gd name="T25" fmla="*/ 48 h 112"/>
                  <a:gd name="T26" fmla="*/ 96 w 112"/>
                  <a:gd name="T27" fmla="*/ 72 h 112"/>
                  <a:gd name="T28" fmla="*/ 64 w 112"/>
                  <a:gd name="T29" fmla="*/ 96 h 112"/>
                  <a:gd name="T30" fmla="*/ 56 w 112"/>
                  <a:gd name="T31" fmla="*/ 112 h 1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2" h="112">
                    <a:moveTo>
                      <a:pt x="56" y="112"/>
                    </a:moveTo>
                    <a:lnTo>
                      <a:pt x="16" y="72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40" y="0"/>
                    </a:lnTo>
                    <a:lnTo>
                      <a:pt x="56" y="16"/>
                    </a:lnTo>
                    <a:lnTo>
                      <a:pt x="72" y="8"/>
                    </a:lnTo>
                    <a:lnTo>
                      <a:pt x="88" y="0"/>
                    </a:lnTo>
                    <a:lnTo>
                      <a:pt x="104" y="8"/>
                    </a:lnTo>
                    <a:lnTo>
                      <a:pt x="104" y="24"/>
                    </a:lnTo>
                    <a:lnTo>
                      <a:pt x="112" y="48"/>
                    </a:lnTo>
                    <a:lnTo>
                      <a:pt x="96" y="72"/>
                    </a:lnTo>
                    <a:lnTo>
                      <a:pt x="64" y="96"/>
                    </a:lnTo>
                    <a:lnTo>
                      <a:pt x="56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3" name="Freeform 61"/>
              <p:cNvSpPr>
                <a:spLocks/>
              </p:cNvSpPr>
              <p:nvPr/>
            </p:nvSpPr>
            <p:spPr bwMode="auto">
              <a:xfrm>
                <a:off x="1848" y="2256"/>
                <a:ext cx="72" cy="128"/>
              </a:xfrm>
              <a:custGeom>
                <a:avLst/>
                <a:gdLst>
                  <a:gd name="T0" fmla="*/ 64 w 72"/>
                  <a:gd name="T1" fmla="*/ 128 h 128"/>
                  <a:gd name="T2" fmla="*/ 32 w 72"/>
                  <a:gd name="T3" fmla="*/ 104 h 128"/>
                  <a:gd name="T4" fmla="*/ 16 w 72"/>
                  <a:gd name="T5" fmla="*/ 88 h 128"/>
                  <a:gd name="T6" fmla="*/ 8 w 72"/>
                  <a:gd name="T7" fmla="*/ 64 h 128"/>
                  <a:gd name="T8" fmla="*/ 0 w 72"/>
                  <a:gd name="T9" fmla="*/ 40 h 128"/>
                  <a:gd name="T10" fmla="*/ 8 w 72"/>
                  <a:gd name="T11" fmla="*/ 24 h 128"/>
                  <a:gd name="T12" fmla="*/ 8 w 72"/>
                  <a:gd name="T13" fmla="*/ 8 h 128"/>
                  <a:gd name="T14" fmla="*/ 24 w 72"/>
                  <a:gd name="T15" fmla="*/ 0 h 128"/>
                  <a:gd name="T16" fmla="*/ 40 w 72"/>
                  <a:gd name="T17" fmla="*/ 0 h 128"/>
                  <a:gd name="T18" fmla="*/ 64 w 72"/>
                  <a:gd name="T19" fmla="*/ 8 h 128"/>
                  <a:gd name="T20" fmla="*/ 72 w 72"/>
                  <a:gd name="T21" fmla="*/ 16 h 128"/>
                  <a:gd name="T22" fmla="*/ 72 w 72"/>
                  <a:gd name="T23" fmla="*/ 32 h 128"/>
                  <a:gd name="T24" fmla="*/ 64 w 72"/>
                  <a:gd name="T25" fmla="*/ 48 h 128"/>
                  <a:gd name="T26" fmla="*/ 56 w 72"/>
                  <a:gd name="T27" fmla="*/ 40 h 128"/>
                  <a:gd name="T28" fmla="*/ 56 w 72"/>
                  <a:gd name="T29" fmla="*/ 24 h 128"/>
                  <a:gd name="T30" fmla="*/ 40 w 72"/>
                  <a:gd name="T31" fmla="*/ 16 h 128"/>
                  <a:gd name="T32" fmla="*/ 32 w 72"/>
                  <a:gd name="T33" fmla="*/ 16 h 128"/>
                  <a:gd name="T34" fmla="*/ 24 w 72"/>
                  <a:gd name="T35" fmla="*/ 32 h 128"/>
                  <a:gd name="T36" fmla="*/ 16 w 72"/>
                  <a:gd name="T37" fmla="*/ 40 h 128"/>
                  <a:gd name="T38" fmla="*/ 24 w 72"/>
                  <a:gd name="T39" fmla="*/ 56 h 128"/>
                  <a:gd name="T40" fmla="*/ 32 w 72"/>
                  <a:gd name="T41" fmla="*/ 72 h 128"/>
                  <a:gd name="T42" fmla="*/ 40 w 72"/>
                  <a:gd name="T43" fmla="*/ 88 h 128"/>
                  <a:gd name="T44" fmla="*/ 64 w 72"/>
                  <a:gd name="T45" fmla="*/ 104 h 128"/>
                  <a:gd name="T46" fmla="*/ 72 w 72"/>
                  <a:gd name="T47" fmla="*/ 112 h 128"/>
                  <a:gd name="T48" fmla="*/ 72 w 72"/>
                  <a:gd name="T49" fmla="*/ 120 h 128"/>
                  <a:gd name="T50" fmla="*/ 64 w 72"/>
                  <a:gd name="T51" fmla="*/ 128 h 1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2" h="128">
                    <a:moveTo>
                      <a:pt x="64" y="128"/>
                    </a:moveTo>
                    <a:lnTo>
                      <a:pt x="32" y="104"/>
                    </a:lnTo>
                    <a:lnTo>
                      <a:pt x="16" y="88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lnTo>
                      <a:pt x="64" y="8"/>
                    </a:lnTo>
                    <a:lnTo>
                      <a:pt x="72" y="16"/>
                    </a:lnTo>
                    <a:lnTo>
                      <a:pt x="72" y="32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56" y="24"/>
                    </a:lnTo>
                    <a:lnTo>
                      <a:pt x="40" y="16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32" y="72"/>
                    </a:lnTo>
                    <a:lnTo>
                      <a:pt x="40" y="88"/>
                    </a:lnTo>
                    <a:lnTo>
                      <a:pt x="64" y="104"/>
                    </a:lnTo>
                    <a:lnTo>
                      <a:pt x="72" y="112"/>
                    </a:lnTo>
                    <a:lnTo>
                      <a:pt x="72" y="120"/>
                    </a:lnTo>
                    <a:lnTo>
                      <a:pt x="64" y="128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4" name="Freeform 62"/>
              <p:cNvSpPr>
                <a:spLocks/>
              </p:cNvSpPr>
              <p:nvPr/>
            </p:nvSpPr>
            <p:spPr bwMode="auto">
              <a:xfrm>
                <a:off x="1904" y="2256"/>
                <a:ext cx="72" cy="128"/>
              </a:xfrm>
              <a:custGeom>
                <a:avLst/>
                <a:gdLst>
                  <a:gd name="T0" fmla="*/ 0 w 72"/>
                  <a:gd name="T1" fmla="*/ 120 h 128"/>
                  <a:gd name="T2" fmla="*/ 16 w 72"/>
                  <a:gd name="T3" fmla="*/ 96 h 128"/>
                  <a:gd name="T4" fmla="*/ 32 w 72"/>
                  <a:gd name="T5" fmla="*/ 88 h 128"/>
                  <a:gd name="T6" fmla="*/ 48 w 72"/>
                  <a:gd name="T7" fmla="*/ 72 h 128"/>
                  <a:gd name="T8" fmla="*/ 56 w 72"/>
                  <a:gd name="T9" fmla="*/ 48 h 128"/>
                  <a:gd name="T10" fmla="*/ 56 w 72"/>
                  <a:gd name="T11" fmla="*/ 32 h 128"/>
                  <a:gd name="T12" fmla="*/ 48 w 72"/>
                  <a:gd name="T13" fmla="*/ 16 h 128"/>
                  <a:gd name="T14" fmla="*/ 32 w 72"/>
                  <a:gd name="T15" fmla="*/ 16 h 128"/>
                  <a:gd name="T16" fmla="*/ 24 w 72"/>
                  <a:gd name="T17" fmla="*/ 24 h 128"/>
                  <a:gd name="T18" fmla="*/ 16 w 72"/>
                  <a:gd name="T19" fmla="*/ 32 h 128"/>
                  <a:gd name="T20" fmla="*/ 8 w 72"/>
                  <a:gd name="T21" fmla="*/ 40 h 128"/>
                  <a:gd name="T22" fmla="*/ 0 w 72"/>
                  <a:gd name="T23" fmla="*/ 24 h 128"/>
                  <a:gd name="T24" fmla="*/ 8 w 72"/>
                  <a:gd name="T25" fmla="*/ 16 h 128"/>
                  <a:gd name="T26" fmla="*/ 24 w 72"/>
                  <a:gd name="T27" fmla="*/ 8 h 128"/>
                  <a:gd name="T28" fmla="*/ 32 w 72"/>
                  <a:gd name="T29" fmla="*/ 0 h 128"/>
                  <a:gd name="T30" fmla="*/ 48 w 72"/>
                  <a:gd name="T31" fmla="*/ 0 h 128"/>
                  <a:gd name="T32" fmla="*/ 56 w 72"/>
                  <a:gd name="T33" fmla="*/ 0 h 128"/>
                  <a:gd name="T34" fmla="*/ 72 w 72"/>
                  <a:gd name="T35" fmla="*/ 24 h 128"/>
                  <a:gd name="T36" fmla="*/ 72 w 72"/>
                  <a:gd name="T37" fmla="*/ 40 h 128"/>
                  <a:gd name="T38" fmla="*/ 72 w 72"/>
                  <a:gd name="T39" fmla="*/ 56 h 128"/>
                  <a:gd name="T40" fmla="*/ 64 w 72"/>
                  <a:gd name="T41" fmla="*/ 72 h 128"/>
                  <a:gd name="T42" fmla="*/ 48 w 72"/>
                  <a:gd name="T43" fmla="*/ 88 h 128"/>
                  <a:gd name="T44" fmla="*/ 32 w 72"/>
                  <a:gd name="T45" fmla="*/ 104 h 128"/>
                  <a:gd name="T46" fmla="*/ 24 w 72"/>
                  <a:gd name="T47" fmla="*/ 120 h 128"/>
                  <a:gd name="T48" fmla="*/ 8 w 72"/>
                  <a:gd name="T49" fmla="*/ 128 h 128"/>
                  <a:gd name="T50" fmla="*/ 0 w 72"/>
                  <a:gd name="T51" fmla="*/ 128 h 128"/>
                  <a:gd name="T52" fmla="*/ 0 w 72"/>
                  <a:gd name="T53" fmla="*/ 120 h 1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72" h="128">
                    <a:moveTo>
                      <a:pt x="0" y="120"/>
                    </a:moveTo>
                    <a:lnTo>
                      <a:pt x="16" y="96"/>
                    </a:lnTo>
                    <a:lnTo>
                      <a:pt x="32" y="88"/>
                    </a:lnTo>
                    <a:lnTo>
                      <a:pt x="48" y="7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16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24" y="8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72" y="24"/>
                    </a:lnTo>
                    <a:lnTo>
                      <a:pt x="72" y="40"/>
                    </a:lnTo>
                    <a:lnTo>
                      <a:pt x="72" y="56"/>
                    </a:lnTo>
                    <a:lnTo>
                      <a:pt x="64" y="72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28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6" name="Group 63"/>
            <p:cNvGrpSpPr>
              <a:grpSpLocks/>
            </p:cNvGrpSpPr>
            <p:nvPr/>
          </p:nvGrpSpPr>
          <p:grpSpPr bwMode="auto">
            <a:xfrm>
              <a:off x="2640" y="1488"/>
              <a:ext cx="288" cy="144"/>
              <a:chOff x="1848" y="2256"/>
              <a:chExt cx="128" cy="128"/>
            </a:xfrm>
          </p:grpSpPr>
          <p:sp>
            <p:nvSpPr>
              <p:cNvPr id="5179" name="Freeform 64"/>
              <p:cNvSpPr>
                <a:spLocks/>
              </p:cNvSpPr>
              <p:nvPr/>
            </p:nvSpPr>
            <p:spPr bwMode="auto">
              <a:xfrm>
                <a:off x="1856" y="2264"/>
                <a:ext cx="112" cy="112"/>
              </a:xfrm>
              <a:custGeom>
                <a:avLst/>
                <a:gdLst>
                  <a:gd name="T0" fmla="*/ 56 w 112"/>
                  <a:gd name="T1" fmla="*/ 112 h 112"/>
                  <a:gd name="T2" fmla="*/ 16 w 112"/>
                  <a:gd name="T3" fmla="*/ 72 h 112"/>
                  <a:gd name="T4" fmla="*/ 0 w 112"/>
                  <a:gd name="T5" fmla="*/ 40 h 112"/>
                  <a:gd name="T6" fmla="*/ 8 w 112"/>
                  <a:gd name="T7" fmla="*/ 16 h 112"/>
                  <a:gd name="T8" fmla="*/ 16 w 112"/>
                  <a:gd name="T9" fmla="*/ 8 h 112"/>
                  <a:gd name="T10" fmla="*/ 40 w 112"/>
                  <a:gd name="T11" fmla="*/ 0 h 112"/>
                  <a:gd name="T12" fmla="*/ 56 w 112"/>
                  <a:gd name="T13" fmla="*/ 16 h 112"/>
                  <a:gd name="T14" fmla="*/ 56 w 112"/>
                  <a:gd name="T15" fmla="*/ 16 h 112"/>
                  <a:gd name="T16" fmla="*/ 72 w 112"/>
                  <a:gd name="T17" fmla="*/ 8 h 112"/>
                  <a:gd name="T18" fmla="*/ 88 w 112"/>
                  <a:gd name="T19" fmla="*/ 0 h 112"/>
                  <a:gd name="T20" fmla="*/ 104 w 112"/>
                  <a:gd name="T21" fmla="*/ 8 h 112"/>
                  <a:gd name="T22" fmla="*/ 104 w 112"/>
                  <a:gd name="T23" fmla="*/ 24 h 112"/>
                  <a:gd name="T24" fmla="*/ 112 w 112"/>
                  <a:gd name="T25" fmla="*/ 48 h 112"/>
                  <a:gd name="T26" fmla="*/ 96 w 112"/>
                  <a:gd name="T27" fmla="*/ 72 h 112"/>
                  <a:gd name="T28" fmla="*/ 64 w 112"/>
                  <a:gd name="T29" fmla="*/ 96 h 112"/>
                  <a:gd name="T30" fmla="*/ 56 w 112"/>
                  <a:gd name="T31" fmla="*/ 112 h 1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2" h="112">
                    <a:moveTo>
                      <a:pt x="56" y="112"/>
                    </a:moveTo>
                    <a:lnTo>
                      <a:pt x="16" y="72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40" y="0"/>
                    </a:lnTo>
                    <a:lnTo>
                      <a:pt x="56" y="16"/>
                    </a:lnTo>
                    <a:lnTo>
                      <a:pt x="72" y="8"/>
                    </a:lnTo>
                    <a:lnTo>
                      <a:pt x="88" y="0"/>
                    </a:lnTo>
                    <a:lnTo>
                      <a:pt x="104" y="8"/>
                    </a:lnTo>
                    <a:lnTo>
                      <a:pt x="104" y="24"/>
                    </a:lnTo>
                    <a:lnTo>
                      <a:pt x="112" y="48"/>
                    </a:lnTo>
                    <a:lnTo>
                      <a:pt x="96" y="72"/>
                    </a:lnTo>
                    <a:lnTo>
                      <a:pt x="64" y="96"/>
                    </a:lnTo>
                    <a:lnTo>
                      <a:pt x="56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65"/>
              <p:cNvSpPr>
                <a:spLocks/>
              </p:cNvSpPr>
              <p:nvPr/>
            </p:nvSpPr>
            <p:spPr bwMode="auto">
              <a:xfrm>
                <a:off x="1848" y="2256"/>
                <a:ext cx="72" cy="128"/>
              </a:xfrm>
              <a:custGeom>
                <a:avLst/>
                <a:gdLst>
                  <a:gd name="T0" fmla="*/ 64 w 72"/>
                  <a:gd name="T1" fmla="*/ 128 h 128"/>
                  <a:gd name="T2" fmla="*/ 32 w 72"/>
                  <a:gd name="T3" fmla="*/ 104 h 128"/>
                  <a:gd name="T4" fmla="*/ 16 w 72"/>
                  <a:gd name="T5" fmla="*/ 88 h 128"/>
                  <a:gd name="T6" fmla="*/ 8 w 72"/>
                  <a:gd name="T7" fmla="*/ 64 h 128"/>
                  <a:gd name="T8" fmla="*/ 0 w 72"/>
                  <a:gd name="T9" fmla="*/ 40 h 128"/>
                  <a:gd name="T10" fmla="*/ 8 w 72"/>
                  <a:gd name="T11" fmla="*/ 24 h 128"/>
                  <a:gd name="T12" fmla="*/ 8 w 72"/>
                  <a:gd name="T13" fmla="*/ 8 h 128"/>
                  <a:gd name="T14" fmla="*/ 24 w 72"/>
                  <a:gd name="T15" fmla="*/ 0 h 128"/>
                  <a:gd name="T16" fmla="*/ 40 w 72"/>
                  <a:gd name="T17" fmla="*/ 0 h 128"/>
                  <a:gd name="T18" fmla="*/ 64 w 72"/>
                  <a:gd name="T19" fmla="*/ 8 h 128"/>
                  <a:gd name="T20" fmla="*/ 72 w 72"/>
                  <a:gd name="T21" fmla="*/ 16 h 128"/>
                  <a:gd name="T22" fmla="*/ 72 w 72"/>
                  <a:gd name="T23" fmla="*/ 32 h 128"/>
                  <a:gd name="T24" fmla="*/ 64 w 72"/>
                  <a:gd name="T25" fmla="*/ 48 h 128"/>
                  <a:gd name="T26" fmla="*/ 56 w 72"/>
                  <a:gd name="T27" fmla="*/ 40 h 128"/>
                  <a:gd name="T28" fmla="*/ 56 w 72"/>
                  <a:gd name="T29" fmla="*/ 24 h 128"/>
                  <a:gd name="T30" fmla="*/ 40 w 72"/>
                  <a:gd name="T31" fmla="*/ 16 h 128"/>
                  <a:gd name="T32" fmla="*/ 32 w 72"/>
                  <a:gd name="T33" fmla="*/ 16 h 128"/>
                  <a:gd name="T34" fmla="*/ 24 w 72"/>
                  <a:gd name="T35" fmla="*/ 32 h 128"/>
                  <a:gd name="T36" fmla="*/ 16 w 72"/>
                  <a:gd name="T37" fmla="*/ 40 h 128"/>
                  <a:gd name="T38" fmla="*/ 24 w 72"/>
                  <a:gd name="T39" fmla="*/ 56 h 128"/>
                  <a:gd name="T40" fmla="*/ 32 w 72"/>
                  <a:gd name="T41" fmla="*/ 72 h 128"/>
                  <a:gd name="T42" fmla="*/ 40 w 72"/>
                  <a:gd name="T43" fmla="*/ 88 h 128"/>
                  <a:gd name="T44" fmla="*/ 64 w 72"/>
                  <a:gd name="T45" fmla="*/ 104 h 128"/>
                  <a:gd name="T46" fmla="*/ 72 w 72"/>
                  <a:gd name="T47" fmla="*/ 112 h 128"/>
                  <a:gd name="T48" fmla="*/ 72 w 72"/>
                  <a:gd name="T49" fmla="*/ 120 h 128"/>
                  <a:gd name="T50" fmla="*/ 64 w 72"/>
                  <a:gd name="T51" fmla="*/ 128 h 1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2" h="128">
                    <a:moveTo>
                      <a:pt x="64" y="128"/>
                    </a:moveTo>
                    <a:lnTo>
                      <a:pt x="32" y="104"/>
                    </a:lnTo>
                    <a:lnTo>
                      <a:pt x="16" y="88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lnTo>
                      <a:pt x="64" y="8"/>
                    </a:lnTo>
                    <a:lnTo>
                      <a:pt x="72" y="16"/>
                    </a:lnTo>
                    <a:lnTo>
                      <a:pt x="72" y="32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56" y="24"/>
                    </a:lnTo>
                    <a:lnTo>
                      <a:pt x="40" y="16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32" y="72"/>
                    </a:lnTo>
                    <a:lnTo>
                      <a:pt x="40" y="88"/>
                    </a:lnTo>
                    <a:lnTo>
                      <a:pt x="64" y="104"/>
                    </a:lnTo>
                    <a:lnTo>
                      <a:pt x="72" y="112"/>
                    </a:lnTo>
                    <a:lnTo>
                      <a:pt x="72" y="120"/>
                    </a:lnTo>
                    <a:lnTo>
                      <a:pt x="64" y="128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1" name="Freeform 66"/>
              <p:cNvSpPr>
                <a:spLocks/>
              </p:cNvSpPr>
              <p:nvPr/>
            </p:nvSpPr>
            <p:spPr bwMode="auto">
              <a:xfrm>
                <a:off x="1904" y="2256"/>
                <a:ext cx="72" cy="128"/>
              </a:xfrm>
              <a:custGeom>
                <a:avLst/>
                <a:gdLst>
                  <a:gd name="T0" fmla="*/ 0 w 72"/>
                  <a:gd name="T1" fmla="*/ 120 h 128"/>
                  <a:gd name="T2" fmla="*/ 16 w 72"/>
                  <a:gd name="T3" fmla="*/ 96 h 128"/>
                  <a:gd name="T4" fmla="*/ 32 w 72"/>
                  <a:gd name="T5" fmla="*/ 88 h 128"/>
                  <a:gd name="T6" fmla="*/ 48 w 72"/>
                  <a:gd name="T7" fmla="*/ 72 h 128"/>
                  <a:gd name="T8" fmla="*/ 56 w 72"/>
                  <a:gd name="T9" fmla="*/ 48 h 128"/>
                  <a:gd name="T10" fmla="*/ 56 w 72"/>
                  <a:gd name="T11" fmla="*/ 32 h 128"/>
                  <a:gd name="T12" fmla="*/ 48 w 72"/>
                  <a:gd name="T13" fmla="*/ 16 h 128"/>
                  <a:gd name="T14" fmla="*/ 32 w 72"/>
                  <a:gd name="T15" fmla="*/ 16 h 128"/>
                  <a:gd name="T16" fmla="*/ 24 w 72"/>
                  <a:gd name="T17" fmla="*/ 24 h 128"/>
                  <a:gd name="T18" fmla="*/ 16 w 72"/>
                  <a:gd name="T19" fmla="*/ 32 h 128"/>
                  <a:gd name="T20" fmla="*/ 8 w 72"/>
                  <a:gd name="T21" fmla="*/ 40 h 128"/>
                  <a:gd name="T22" fmla="*/ 0 w 72"/>
                  <a:gd name="T23" fmla="*/ 24 h 128"/>
                  <a:gd name="T24" fmla="*/ 8 w 72"/>
                  <a:gd name="T25" fmla="*/ 16 h 128"/>
                  <a:gd name="T26" fmla="*/ 24 w 72"/>
                  <a:gd name="T27" fmla="*/ 8 h 128"/>
                  <a:gd name="T28" fmla="*/ 32 w 72"/>
                  <a:gd name="T29" fmla="*/ 0 h 128"/>
                  <a:gd name="T30" fmla="*/ 48 w 72"/>
                  <a:gd name="T31" fmla="*/ 0 h 128"/>
                  <a:gd name="T32" fmla="*/ 56 w 72"/>
                  <a:gd name="T33" fmla="*/ 0 h 128"/>
                  <a:gd name="T34" fmla="*/ 72 w 72"/>
                  <a:gd name="T35" fmla="*/ 24 h 128"/>
                  <a:gd name="T36" fmla="*/ 72 w 72"/>
                  <a:gd name="T37" fmla="*/ 40 h 128"/>
                  <a:gd name="T38" fmla="*/ 72 w 72"/>
                  <a:gd name="T39" fmla="*/ 56 h 128"/>
                  <a:gd name="T40" fmla="*/ 64 w 72"/>
                  <a:gd name="T41" fmla="*/ 72 h 128"/>
                  <a:gd name="T42" fmla="*/ 48 w 72"/>
                  <a:gd name="T43" fmla="*/ 88 h 128"/>
                  <a:gd name="T44" fmla="*/ 32 w 72"/>
                  <a:gd name="T45" fmla="*/ 104 h 128"/>
                  <a:gd name="T46" fmla="*/ 24 w 72"/>
                  <a:gd name="T47" fmla="*/ 120 h 128"/>
                  <a:gd name="T48" fmla="*/ 8 w 72"/>
                  <a:gd name="T49" fmla="*/ 128 h 128"/>
                  <a:gd name="T50" fmla="*/ 0 w 72"/>
                  <a:gd name="T51" fmla="*/ 128 h 128"/>
                  <a:gd name="T52" fmla="*/ 0 w 72"/>
                  <a:gd name="T53" fmla="*/ 120 h 1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72" h="128">
                    <a:moveTo>
                      <a:pt x="0" y="120"/>
                    </a:moveTo>
                    <a:lnTo>
                      <a:pt x="16" y="96"/>
                    </a:lnTo>
                    <a:lnTo>
                      <a:pt x="32" y="88"/>
                    </a:lnTo>
                    <a:lnTo>
                      <a:pt x="48" y="7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16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24" y="8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72" y="24"/>
                    </a:lnTo>
                    <a:lnTo>
                      <a:pt x="72" y="40"/>
                    </a:lnTo>
                    <a:lnTo>
                      <a:pt x="72" y="56"/>
                    </a:lnTo>
                    <a:lnTo>
                      <a:pt x="64" y="72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28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7" name="Group 67"/>
            <p:cNvGrpSpPr>
              <a:grpSpLocks/>
            </p:cNvGrpSpPr>
            <p:nvPr/>
          </p:nvGrpSpPr>
          <p:grpSpPr bwMode="auto">
            <a:xfrm>
              <a:off x="3072" y="1584"/>
              <a:ext cx="240" cy="240"/>
              <a:chOff x="1848" y="2256"/>
              <a:chExt cx="128" cy="128"/>
            </a:xfrm>
          </p:grpSpPr>
          <p:sp>
            <p:nvSpPr>
              <p:cNvPr id="5176" name="Freeform 68"/>
              <p:cNvSpPr>
                <a:spLocks/>
              </p:cNvSpPr>
              <p:nvPr/>
            </p:nvSpPr>
            <p:spPr bwMode="auto">
              <a:xfrm>
                <a:off x="1856" y="2264"/>
                <a:ext cx="112" cy="112"/>
              </a:xfrm>
              <a:custGeom>
                <a:avLst/>
                <a:gdLst>
                  <a:gd name="T0" fmla="*/ 56 w 112"/>
                  <a:gd name="T1" fmla="*/ 112 h 112"/>
                  <a:gd name="T2" fmla="*/ 16 w 112"/>
                  <a:gd name="T3" fmla="*/ 72 h 112"/>
                  <a:gd name="T4" fmla="*/ 0 w 112"/>
                  <a:gd name="T5" fmla="*/ 40 h 112"/>
                  <a:gd name="T6" fmla="*/ 8 w 112"/>
                  <a:gd name="T7" fmla="*/ 16 h 112"/>
                  <a:gd name="T8" fmla="*/ 16 w 112"/>
                  <a:gd name="T9" fmla="*/ 8 h 112"/>
                  <a:gd name="T10" fmla="*/ 40 w 112"/>
                  <a:gd name="T11" fmla="*/ 0 h 112"/>
                  <a:gd name="T12" fmla="*/ 56 w 112"/>
                  <a:gd name="T13" fmla="*/ 16 h 112"/>
                  <a:gd name="T14" fmla="*/ 56 w 112"/>
                  <a:gd name="T15" fmla="*/ 16 h 112"/>
                  <a:gd name="T16" fmla="*/ 72 w 112"/>
                  <a:gd name="T17" fmla="*/ 8 h 112"/>
                  <a:gd name="T18" fmla="*/ 88 w 112"/>
                  <a:gd name="T19" fmla="*/ 0 h 112"/>
                  <a:gd name="T20" fmla="*/ 104 w 112"/>
                  <a:gd name="T21" fmla="*/ 8 h 112"/>
                  <a:gd name="T22" fmla="*/ 104 w 112"/>
                  <a:gd name="T23" fmla="*/ 24 h 112"/>
                  <a:gd name="T24" fmla="*/ 112 w 112"/>
                  <a:gd name="T25" fmla="*/ 48 h 112"/>
                  <a:gd name="T26" fmla="*/ 96 w 112"/>
                  <a:gd name="T27" fmla="*/ 72 h 112"/>
                  <a:gd name="T28" fmla="*/ 64 w 112"/>
                  <a:gd name="T29" fmla="*/ 96 h 112"/>
                  <a:gd name="T30" fmla="*/ 56 w 112"/>
                  <a:gd name="T31" fmla="*/ 112 h 1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2" h="112">
                    <a:moveTo>
                      <a:pt x="56" y="112"/>
                    </a:moveTo>
                    <a:lnTo>
                      <a:pt x="16" y="72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40" y="0"/>
                    </a:lnTo>
                    <a:lnTo>
                      <a:pt x="56" y="16"/>
                    </a:lnTo>
                    <a:lnTo>
                      <a:pt x="72" y="8"/>
                    </a:lnTo>
                    <a:lnTo>
                      <a:pt x="88" y="0"/>
                    </a:lnTo>
                    <a:lnTo>
                      <a:pt x="104" y="8"/>
                    </a:lnTo>
                    <a:lnTo>
                      <a:pt x="104" y="24"/>
                    </a:lnTo>
                    <a:lnTo>
                      <a:pt x="112" y="48"/>
                    </a:lnTo>
                    <a:lnTo>
                      <a:pt x="96" y="72"/>
                    </a:lnTo>
                    <a:lnTo>
                      <a:pt x="64" y="96"/>
                    </a:lnTo>
                    <a:lnTo>
                      <a:pt x="56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Freeform 69"/>
              <p:cNvSpPr>
                <a:spLocks/>
              </p:cNvSpPr>
              <p:nvPr/>
            </p:nvSpPr>
            <p:spPr bwMode="auto">
              <a:xfrm>
                <a:off x="1848" y="2256"/>
                <a:ext cx="72" cy="128"/>
              </a:xfrm>
              <a:custGeom>
                <a:avLst/>
                <a:gdLst>
                  <a:gd name="T0" fmla="*/ 64 w 72"/>
                  <a:gd name="T1" fmla="*/ 128 h 128"/>
                  <a:gd name="T2" fmla="*/ 32 w 72"/>
                  <a:gd name="T3" fmla="*/ 104 h 128"/>
                  <a:gd name="T4" fmla="*/ 16 w 72"/>
                  <a:gd name="T5" fmla="*/ 88 h 128"/>
                  <a:gd name="T6" fmla="*/ 8 w 72"/>
                  <a:gd name="T7" fmla="*/ 64 h 128"/>
                  <a:gd name="T8" fmla="*/ 0 w 72"/>
                  <a:gd name="T9" fmla="*/ 40 h 128"/>
                  <a:gd name="T10" fmla="*/ 8 w 72"/>
                  <a:gd name="T11" fmla="*/ 24 h 128"/>
                  <a:gd name="T12" fmla="*/ 8 w 72"/>
                  <a:gd name="T13" fmla="*/ 8 h 128"/>
                  <a:gd name="T14" fmla="*/ 24 w 72"/>
                  <a:gd name="T15" fmla="*/ 0 h 128"/>
                  <a:gd name="T16" fmla="*/ 40 w 72"/>
                  <a:gd name="T17" fmla="*/ 0 h 128"/>
                  <a:gd name="T18" fmla="*/ 64 w 72"/>
                  <a:gd name="T19" fmla="*/ 8 h 128"/>
                  <a:gd name="T20" fmla="*/ 72 w 72"/>
                  <a:gd name="T21" fmla="*/ 16 h 128"/>
                  <a:gd name="T22" fmla="*/ 72 w 72"/>
                  <a:gd name="T23" fmla="*/ 32 h 128"/>
                  <a:gd name="T24" fmla="*/ 64 w 72"/>
                  <a:gd name="T25" fmla="*/ 48 h 128"/>
                  <a:gd name="T26" fmla="*/ 56 w 72"/>
                  <a:gd name="T27" fmla="*/ 40 h 128"/>
                  <a:gd name="T28" fmla="*/ 56 w 72"/>
                  <a:gd name="T29" fmla="*/ 24 h 128"/>
                  <a:gd name="T30" fmla="*/ 40 w 72"/>
                  <a:gd name="T31" fmla="*/ 16 h 128"/>
                  <a:gd name="T32" fmla="*/ 32 w 72"/>
                  <a:gd name="T33" fmla="*/ 16 h 128"/>
                  <a:gd name="T34" fmla="*/ 24 w 72"/>
                  <a:gd name="T35" fmla="*/ 32 h 128"/>
                  <a:gd name="T36" fmla="*/ 16 w 72"/>
                  <a:gd name="T37" fmla="*/ 40 h 128"/>
                  <a:gd name="T38" fmla="*/ 24 w 72"/>
                  <a:gd name="T39" fmla="*/ 56 h 128"/>
                  <a:gd name="T40" fmla="*/ 32 w 72"/>
                  <a:gd name="T41" fmla="*/ 72 h 128"/>
                  <a:gd name="T42" fmla="*/ 40 w 72"/>
                  <a:gd name="T43" fmla="*/ 88 h 128"/>
                  <a:gd name="T44" fmla="*/ 64 w 72"/>
                  <a:gd name="T45" fmla="*/ 104 h 128"/>
                  <a:gd name="T46" fmla="*/ 72 w 72"/>
                  <a:gd name="T47" fmla="*/ 112 h 128"/>
                  <a:gd name="T48" fmla="*/ 72 w 72"/>
                  <a:gd name="T49" fmla="*/ 120 h 128"/>
                  <a:gd name="T50" fmla="*/ 64 w 72"/>
                  <a:gd name="T51" fmla="*/ 128 h 1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2" h="128">
                    <a:moveTo>
                      <a:pt x="64" y="128"/>
                    </a:moveTo>
                    <a:lnTo>
                      <a:pt x="32" y="104"/>
                    </a:lnTo>
                    <a:lnTo>
                      <a:pt x="16" y="88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lnTo>
                      <a:pt x="64" y="8"/>
                    </a:lnTo>
                    <a:lnTo>
                      <a:pt x="72" y="16"/>
                    </a:lnTo>
                    <a:lnTo>
                      <a:pt x="72" y="32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56" y="24"/>
                    </a:lnTo>
                    <a:lnTo>
                      <a:pt x="40" y="16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32" y="72"/>
                    </a:lnTo>
                    <a:lnTo>
                      <a:pt x="40" y="88"/>
                    </a:lnTo>
                    <a:lnTo>
                      <a:pt x="64" y="104"/>
                    </a:lnTo>
                    <a:lnTo>
                      <a:pt x="72" y="112"/>
                    </a:lnTo>
                    <a:lnTo>
                      <a:pt x="72" y="120"/>
                    </a:lnTo>
                    <a:lnTo>
                      <a:pt x="64" y="128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Freeform 70"/>
              <p:cNvSpPr>
                <a:spLocks/>
              </p:cNvSpPr>
              <p:nvPr/>
            </p:nvSpPr>
            <p:spPr bwMode="auto">
              <a:xfrm>
                <a:off x="1904" y="2256"/>
                <a:ext cx="72" cy="128"/>
              </a:xfrm>
              <a:custGeom>
                <a:avLst/>
                <a:gdLst>
                  <a:gd name="T0" fmla="*/ 0 w 72"/>
                  <a:gd name="T1" fmla="*/ 120 h 128"/>
                  <a:gd name="T2" fmla="*/ 16 w 72"/>
                  <a:gd name="T3" fmla="*/ 96 h 128"/>
                  <a:gd name="T4" fmla="*/ 32 w 72"/>
                  <a:gd name="T5" fmla="*/ 88 h 128"/>
                  <a:gd name="T6" fmla="*/ 48 w 72"/>
                  <a:gd name="T7" fmla="*/ 72 h 128"/>
                  <a:gd name="T8" fmla="*/ 56 w 72"/>
                  <a:gd name="T9" fmla="*/ 48 h 128"/>
                  <a:gd name="T10" fmla="*/ 56 w 72"/>
                  <a:gd name="T11" fmla="*/ 32 h 128"/>
                  <a:gd name="T12" fmla="*/ 48 w 72"/>
                  <a:gd name="T13" fmla="*/ 16 h 128"/>
                  <a:gd name="T14" fmla="*/ 32 w 72"/>
                  <a:gd name="T15" fmla="*/ 16 h 128"/>
                  <a:gd name="T16" fmla="*/ 24 w 72"/>
                  <a:gd name="T17" fmla="*/ 24 h 128"/>
                  <a:gd name="T18" fmla="*/ 16 w 72"/>
                  <a:gd name="T19" fmla="*/ 32 h 128"/>
                  <a:gd name="T20" fmla="*/ 8 w 72"/>
                  <a:gd name="T21" fmla="*/ 40 h 128"/>
                  <a:gd name="T22" fmla="*/ 0 w 72"/>
                  <a:gd name="T23" fmla="*/ 24 h 128"/>
                  <a:gd name="T24" fmla="*/ 8 w 72"/>
                  <a:gd name="T25" fmla="*/ 16 h 128"/>
                  <a:gd name="T26" fmla="*/ 24 w 72"/>
                  <a:gd name="T27" fmla="*/ 8 h 128"/>
                  <a:gd name="T28" fmla="*/ 32 w 72"/>
                  <a:gd name="T29" fmla="*/ 0 h 128"/>
                  <a:gd name="T30" fmla="*/ 48 w 72"/>
                  <a:gd name="T31" fmla="*/ 0 h 128"/>
                  <a:gd name="T32" fmla="*/ 56 w 72"/>
                  <a:gd name="T33" fmla="*/ 0 h 128"/>
                  <a:gd name="T34" fmla="*/ 72 w 72"/>
                  <a:gd name="T35" fmla="*/ 24 h 128"/>
                  <a:gd name="T36" fmla="*/ 72 w 72"/>
                  <a:gd name="T37" fmla="*/ 40 h 128"/>
                  <a:gd name="T38" fmla="*/ 72 w 72"/>
                  <a:gd name="T39" fmla="*/ 56 h 128"/>
                  <a:gd name="T40" fmla="*/ 64 w 72"/>
                  <a:gd name="T41" fmla="*/ 72 h 128"/>
                  <a:gd name="T42" fmla="*/ 48 w 72"/>
                  <a:gd name="T43" fmla="*/ 88 h 128"/>
                  <a:gd name="T44" fmla="*/ 32 w 72"/>
                  <a:gd name="T45" fmla="*/ 104 h 128"/>
                  <a:gd name="T46" fmla="*/ 24 w 72"/>
                  <a:gd name="T47" fmla="*/ 120 h 128"/>
                  <a:gd name="T48" fmla="*/ 8 w 72"/>
                  <a:gd name="T49" fmla="*/ 128 h 128"/>
                  <a:gd name="T50" fmla="*/ 0 w 72"/>
                  <a:gd name="T51" fmla="*/ 128 h 128"/>
                  <a:gd name="T52" fmla="*/ 0 w 72"/>
                  <a:gd name="T53" fmla="*/ 120 h 1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72" h="128">
                    <a:moveTo>
                      <a:pt x="0" y="120"/>
                    </a:moveTo>
                    <a:lnTo>
                      <a:pt x="16" y="96"/>
                    </a:lnTo>
                    <a:lnTo>
                      <a:pt x="32" y="88"/>
                    </a:lnTo>
                    <a:lnTo>
                      <a:pt x="48" y="7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16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24" y="8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72" y="24"/>
                    </a:lnTo>
                    <a:lnTo>
                      <a:pt x="72" y="40"/>
                    </a:lnTo>
                    <a:lnTo>
                      <a:pt x="72" y="56"/>
                    </a:lnTo>
                    <a:lnTo>
                      <a:pt x="64" y="72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28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8" name="Group 71"/>
            <p:cNvGrpSpPr>
              <a:grpSpLocks/>
            </p:cNvGrpSpPr>
            <p:nvPr/>
          </p:nvGrpSpPr>
          <p:grpSpPr bwMode="auto">
            <a:xfrm>
              <a:off x="3360" y="1872"/>
              <a:ext cx="240" cy="192"/>
              <a:chOff x="1848" y="2256"/>
              <a:chExt cx="128" cy="128"/>
            </a:xfrm>
          </p:grpSpPr>
          <p:sp>
            <p:nvSpPr>
              <p:cNvPr id="5173" name="Freeform 72"/>
              <p:cNvSpPr>
                <a:spLocks/>
              </p:cNvSpPr>
              <p:nvPr/>
            </p:nvSpPr>
            <p:spPr bwMode="auto">
              <a:xfrm>
                <a:off x="1856" y="2264"/>
                <a:ext cx="112" cy="112"/>
              </a:xfrm>
              <a:custGeom>
                <a:avLst/>
                <a:gdLst>
                  <a:gd name="T0" fmla="*/ 56 w 112"/>
                  <a:gd name="T1" fmla="*/ 112 h 112"/>
                  <a:gd name="T2" fmla="*/ 16 w 112"/>
                  <a:gd name="T3" fmla="*/ 72 h 112"/>
                  <a:gd name="T4" fmla="*/ 0 w 112"/>
                  <a:gd name="T5" fmla="*/ 40 h 112"/>
                  <a:gd name="T6" fmla="*/ 8 w 112"/>
                  <a:gd name="T7" fmla="*/ 16 h 112"/>
                  <a:gd name="T8" fmla="*/ 16 w 112"/>
                  <a:gd name="T9" fmla="*/ 8 h 112"/>
                  <a:gd name="T10" fmla="*/ 40 w 112"/>
                  <a:gd name="T11" fmla="*/ 0 h 112"/>
                  <a:gd name="T12" fmla="*/ 56 w 112"/>
                  <a:gd name="T13" fmla="*/ 16 h 112"/>
                  <a:gd name="T14" fmla="*/ 56 w 112"/>
                  <a:gd name="T15" fmla="*/ 16 h 112"/>
                  <a:gd name="T16" fmla="*/ 72 w 112"/>
                  <a:gd name="T17" fmla="*/ 8 h 112"/>
                  <a:gd name="T18" fmla="*/ 88 w 112"/>
                  <a:gd name="T19" fmla="*/ 0 h 112"/>
                  <a:gd name="T20" fmla="*/ 104 w 112"/>
                  <a:gd name="T21" fmla="*/ 8 h 112"/>
                  <a:gd name="T22" fmla="*/ 104 w 112"/>
                  <a:gd name="T23" fmla="*/ 24 h 112"/>
                  <a:gd name="T24" fmla="*/ 112 w 112"/>
                  <a:gd name="T25" fmla="*/ 48 h 112"/>
                  <a:gd name="T26" fmla="*/ 96 w 112"/>
                  <a:gd name="T27" fmla="*/ 72 h 112"/>
                  <a:gd name="T28" fmla="*/ 64 w 112"/>
                  <a:gd name="T29" fmla="*/ 96 h 112"/>
                  <a:gd name="T30" fmla="*/ 56 w 112"/>
                  <a:gd name="T31" fmla="*/ 112 h 1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2" h="112">
                    <a:moveTo>
                      <a:pt x="56" y="112"/>
                    </a:moveTo>
                    <a:lnTo>
                      <a:pt x="16" y="72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40" y="0"/>
                    </a:lnTo>
                    <a:lnTo>
                      <a:pt x="56" y="16"/>
                    </a:lnTo>
                    <a:lnTo>
                      <a:pt x="72" y="8"/>
                    </a:lnTo>
                    <a:lnTo>
                      <a:pt x="88" y="0"/>
                    </a:lnTo>
                    <a:lnTo>
                      <a:pt x="104" y="8"/>
                    </a:lnTo>
                    <a:lnTo>
                      <a:pt x="104" y="24"/>
                    </a:lnTo>
                    <a:lnTo>
                      <a:pt x="112" y="48"/>
                    </a:lnTo>
                    <a:lnTo>
                      <a:pt x="96" y="72"/>
                    </a:lnTo>
                    <a:lnTo>
                      <a:pt x="64" y="96"/>
                    </a:lnTo>
                    <a:lnTo>
                      <a:pt x="56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4" name="Freeform 73"/>
              <p:cNvSpPr>
                <a:spLocks/>
              </p:cNvSpPr>
              <p:nvPr/>
            </p:nvSpPr>
            <p:spPr bwMode="auto">
              <a:xfrm>
                <a:off x="1848" y="2256"/>
                <a:ext cx="72" cy="128"/>
              </a:xfrm>
              <a:custGeom>
                <a:avLst/>
                <a:gdLst>
                  <a:gd name="T0" fmla="*/ 64 w 72"/>
                  <a:gd name="T1" fmla="*/ 128 h 128"/>
                  <a:gd name="T2" fmla="*/ 32 w 72"/>
                  <a:gd name="T3" fmla="*/ 104 h 128"/>
                  <a:gd name="T4" fmla="*/ 16 w 72"/>
                  <a:gd name="T5" fmla="*/ 88 h 128"/>
                  <a:gd name="T6" fmla="*/ 8 w 72"/>
                  <a:gd name="T7" fmla="*/ 64 h 128"/>
                  <a:gd name="T8" fmla="*/ 0 w 72"/>
                  <a:gd name="T9" fmla="*/ 40 h 128"/>
                  <a:gd name="T10" fmla="*/ 8 w 72"/>
                  <a:gd name="T11" fmla="*/ 24 h 128"/>
                  <a:gd name="T12" fmla="*/ 8 w 72"/>
                  <a:gd name="T13" fmla="*/ 8 h 128"/>
                  <a:gd name="T14" fmla="*/ 24 w 72"/>
                  <a:gd name="T15" fmla="*/ 0 h 128"/>
                  <a:gd name="T16" fmla="*/ 40 w 72"/>
                  <a:gd name="T17" fmla="*/ 0 h 128"/>
                  <a:gd name="T18" fmla="*/ 64 w 72"/>
                  <a:gd name="T19" fmla="*/ 8 h 128"/>
                  <a:gd name="T20" fmla="*/ 72 w 72"/>
                  <a:gd name="T21" fmla="*/ 16 h 128"/>
                  <a:gd name="T22" fmla="*/ 72 w 72"/>
                  <a:gd name="T23" fmla="*/ 32 h 128"/>
                  <a:gd name="T24" fmla="*/ 64 w 72"/>
                  <a:gd name="T25" fmla="*/ 48 h 128"/>
                  <a:gd name="T26" fmla="*/ 56 w 72"/>
                  <a:gd name="T27" fmla="*/ 40 h 128"/>
                  <a:gd name="T28" fmla="*/ 56 w 72"/>
                  <a:gd name="T29" fmla="*/ 24 h 128"/>
                  <a:gd name="T30" fmla="*/ 40 w 72"/>
                  <a:gd name="T31" fmla="*/ 16 h 128"/>
                  <a:gd name="T32" fmla="*/ 32 w 72"/>
                  <a:gd name="T33" fmla="*/ 16 h 128"/>
                  <a:gd name="T34" fmla="*/ 24 w 72"/>
                  <a:gd name="T35" fmla="*/ 32 h 128"/>
                  <a:gd name="T36" fmla="*/ 16 w 72"/>
                  <a:gd name="T37" fmla="*/ 40 h 128"/>
                  <a:gd name="T38" fmla="*/ 24 w 72"/>
                  <a:gd name="T39" fmla="*/ 56 h 128"/>
                  <a:gd name="T40" fmla="*/ 32 w 72"/>
                  <a:gd name="T41" fmla="*/ 72 h 128"/>
                  <a:gd name="T42" fmla="*/ 40 w 72"/>
                  <a:gd name="T43" fmla="*/ 88 h 128"/>
                  <a:gd name="T44" fmla="*/ 64 w 72"/>
                  <a:gd name="T45" fmla="*/ 104 h 128"/>
                  <a:gd name="T46" fmla="*/ 72 w 72"/>
                  <a:gd name="T47" fmla="*/ 112 h 128"/>
                  <a:gd name="T48" fmla="*/ 72 w 72"/>
                  <a:gd name="T49" fmla="*/ 120 h 128"/>
                  <a:gd name="T50" fmla="*/ 64 w 72"/>
                  <a:gd name="T51" fmla="*/ 128 h 1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2" h="128">
                    <a:moveTo>
                      <a:pt x="64" y="128"/>
                    </a:moveTo>
                    <a:lnTo>
                      <a:pt x="32" y="104"/>
                    </a:lnTo>
                    <a:lnTo>
                      <a:pt x="16" y="88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lnTo>
                      <a:pt x="64" y="8"/>
                    </a:lnTo>
                    <a:lnTo>
                      <a:pt x="72" y="16"/>
                    </a:lnTo>
                    <a:lnTo>
                      <a:pt x="72" y="32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56" y="24"/>
                    </a:lnTo>
                    <a:lnTo>
                      <a:pt x="40" y="16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32" y="72"/>
                    </a:lnTo>
                    <a:lnTo>
                      <a:pt x="40" y="88"/>
                    </a:lnTo>
                    <a:lnTo>
                      <a:pt x="64" y="104"/>
                    </a:lnTo>
                    <a:lnTo>
                      <a:pt x="72" y="112"/>
                    </a:lnTo>
                    <a:lnTo>
                      <a:pt x="72" y="120"/>
                    </a:lnTo>
                    <a:lnTo>
                      <a:pt x="64" y="128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5" name="Freeform 74"/>
              <p:cNvSpPr>
                <a:spLocks/>
              </p:cNvSpPr>
              <p:nvPr/>
            </p:nvSpPr>
            <p:spPr bwMode="auto">
              <a:xfrm>
                <a:off x="1904" y="2256"/>
                <a:ext cx="72" cy="128"/>
              </a:xfrm>
              <a:custGeom>
                <a:avLst/>
                <a:gdLst>
                  <a:gd name="T0" fmla="*/ 0 w 72"/>
                  <a:gd name="T1" fmla="*/ 120 h 128"/>
                  <a:gd name="T2" fmla="*/ 16 w 72"/>
                  <a:gd name="T3" fmla="*/ 96 h 128"/>
                  <a:gd name="T4" fmla="*/ 32 w 72"/>
                  <a:gd name="T5" fmla="*/ 88 h 128"/>
                  <a:gd name="T6" fmla="*/ 48 w 72"/>
                  <a:gd name="T7" fmla="*/ 72 h 128"/>
                  <a:gd name="T8" fmla="*/ 56 w 72"/>
                  <a:gd name="T9" fmla="*/ 48 h 128"/>
                  <a:gd name="T10" fmla="*/ 56 w 72"/>
                  <a:gd name="T11" fmla="*/ 32 h 128"/>
                  <a:gd name="T12" fmla="*/ 48 w 72"/>
                  <a:gd name="T13" fmla="*/ 16 h 128"/>
                  <a:gd name="T14" fmla="*/ 32 w 72"/>
                  <a:gd name="T15" fmla="*/ 16 h 128"/>
                  <a:gd name="T16" fmla="*/ 24 w 72"/>
                  <a:gd name="T17" fmla="*/ 24 h 128"/>
                  <a:gd name="T18" fmla="*/ 16 w 72"/>
                  <a:gd name="T19" fmla="*/ 32 h 128"/>
                  <a:gd name="T20" fmla="*/ 8 w 72"/>
                  <a:gd name="T21" fmla="*/ 40 h 128"/>
                  <a:gd name="T22" fmla="*/ 0 w 72"/>
                  <a:gd name="T23" fmla="*/ 24 h 128"/>
                  <a:gd name="T24" fmla="*/ 8 w 72"/>
                  <a:gd name="T25" fmla="*/ 16 h 128"/>
                  <a:gd name="T26" fmla="*/ 24 w 72"/>
                  <a:gd name="T27" fmla="*/ 8 h 128"/>
                  <a:gd name="T28" fmla="*/ 32 w 72"/>
                  <a:gd name="T29" fmla="*/ 0 h 128"/>
                  <a:gd name="T30" fmla="*/ 48 w 72"/>
                  <a:gd name="T31" fmla="*/ 0 h 128"/>
                  <a:gd name="T32" fmla="*/ 56 w 72"/>
                  <a:gd name="T33" fmla="*/ 0 h 128"/>
                  <a:gd name="T34" fmla="*/ 72 w 72"/>
                  <a:gd name="T35" fmla="*/ 24 h 128"/>
                  <a:gd name="T36" fmla="*/ 72 w 72"/>
                  <a:gd name="T37" fmla="*/ 40 h 128"/>
                  <a:gd name="T38" fmla="*/ 72 w 72"/>
                  <a:gd name="T39" fmla="*/ 56 h 128"/>
                  <a:gd name="T40" fmla="*/ 64 w 72"/>
                  <a:gd name="T41" fmla="*/ 72 h 128"/>
                  <a:gd name="T42" fmla="*/ 48 w 72"/>
                  <a:gd name="T43" fmla="*/ 88 h 128"/>
                  <a:gd name="T44" fmla="*/ 32 w 72"/>
                  <a:gd name="T45" fmla="*/ 104 h 128"/>
                  <a:gd name="T46" fmla="*/ 24 w 72"/>
                  <a:gd name="T47" fmla="*/ 120 h 128"/>
                  <a:gd name="T48" fmla="*/ 8 w 72"/>
                  <a:gd name="T49" fmla="*/ 128 h 128"/>
                  <a:gd name="T50" fmla="*/ 0 w 72"/>
                  <a:gd name="T51" fmla="*/ 128 h 128"/>
                  <a:gd name="T52" fmla="*/ 0 w 72"/>
                  <a:gd name="T53" fmla="*/ 120 h 1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72" h="128">
                    <a:moveTo>
                      <a:pt x="0" y="120"/>
                    </a:moveTo>
                    <a:lnTo>
                      <a:pt x="16" y="96"/>
                    </a:lnTo>
                    <a:lnTo>
                      <a:pt x="32" y="88"/>
                    </a:lnTo>
                    <a:lnTo>
                      <a:pt x="48" y="7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16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24" y="8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72" y="24"/>
                    </a:lnTo>
                    <a:lnTo>
                      <a:pt x="72" y="40"/>
                    </a:lnTo>
                    <a:lnTo>
                      <a:pt x="72" y="56"/>
                    </a:lnTo>
                    <a:lnTo>
                      <a:pt x="64" y="72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28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9" name="Freeform 75"/>
            <p:cNvSpPr>
              <a:spLocks/>
            </p:cNvSpPr>
            <p:nvPr/>
          </p:nvSpPr>
          <p:spPr bwMode="auto">
            <a:xfrm>
              <a:off x="3008" y="2828"/>
              <a:ext cx="312" cy="648"/>
            </a:xfrm>
            <a:custGeom>
              <a:avLst/>
              <a:gdLst>
                <a:gd name="T0" fmla="*/ 72 w 312"/>
                <a:gd name="T1" fmla="*/ 48 h 648"/>
                <a:gd name="T2" fmla="*/ 104 w 312"/>
                <a:gd name="T3" fmla="*/ 8 h 648"/>
                <a:gd name="T4" fmla="*/ 168 w 312"/>
                <a:gd name="T5" fmla="*/ 0 h 648"/>
                <a:gd name="T6" fmla="*/ 224 w 312"/>
                <a:gd name="T7" fmla="*/ 8 h 648"/>
                <a:gd name="T8" fmla="*/ 256 w 312"/>
                <a:gd name="T9" fmla="*/ 32 h 648"/>
                <a:gd name="T10" fmla="*/ 280 w 312"/>
                <a:gd name="T11" fmla="*/ 72 h 648"/>
                <a:gd name="T12" fmla="*/ 304 w 312"/>
                <a:gd name="T13" fmla="*/ 152 h 648"/>
                <a:gd name="T14" fmla="*/ 312 w 312"/>
                <a:gd name="T15" fmla="*/ 232 h 648"/>
                <a:gd name="T16" fmla="*/ 312 w 312"/>
                <a:gd name="T17" fmla="*/ 376 h 648"/>
                <a:gd name="T18" fmla="*/ 280 w 312"/>
                <a:gd name="T19" fmla="*/ 512 h 648"/>
                <a:gd name="T20" fmla="*/ 240 w 312"/>
                <a:gd name="T21" fmla="*/ 584 h 648"/>
                <a:gd name="T22" fmla="*/ 192 w 312"/>
                <a:gd name="T23" fmla="*/ 624 h 648"/>
                <a:gd name="T24" fmla="*/ 136 w 312"/>
                <a:gd name="T25" fmla="*/ 648 h 648"/>
                <a:gd name="T26" fmla="*/ 64 w 312"/>
                <a:gd name="T27" fmla="*/ 648 h 648"/>
                <a:gd name="T28" fmla="*/ 0 w 312"/>
                <a:gd name="T29" fmla="*/ 608 h 648"/>
                <a:gd name="T30" fmla="*/ 0 w 312"/>
                <a:gd name="T31" fmla="*/ 552 h 648"/>
                <a:gd name="T32" fmla="*/ 24 w 312"/>
                <a:gd name="T33" fmla="*/ 472 h 648"/>
                <a:gd name="T34" fmla="*/ 48 w 312"/>
                <a:gd name="T35" fmla="*/ 384 h 648"/>
                <a:gd name="T36" fmla="*/ 56 w 312"/>
                <a:gd name="T37" fmla="*/ 272 h 648"/>
                <a:gd name="T38" fmla="*/ 40 w 312"/>
                <a:gd name="T39" fmla="*/ 176 h 648"/>
                <a:gd name="T40" fmla="*/ 40 w 312"/>
                <a:gd name="T41" fmla="*/ 104 h 648"/>
                <a:gd name="T42" fmla="*/ 72 w 312"/>
                <a:gd name="T43" fmla="*/ 48 h 64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12" h="648">
                  <a:moveTo>
                    <a:pt x="72" y="48"/>
                  </a:moveTo>
                  <a:lnTo>
                    <a:pt x="104" y="8"/>
                  </a:lnTo>
                  <a:lnTo>
                    <a:pt x="168" y="0"/>
                  </a:lnTo>
                  <a:lnTo>
                    <a:pt x="224" y="8"/>
                  </a:lnTo>
                  <a:lnTo>
                    <a:pt x="256" y="32"/>
                  </a:lnTo>
                  <a:lnTo>
                    <a:pt x="280" y="72"/>
                  </a:lnTo>
                  <a:lnTo>
                    <a:pt x="304" y="152"/>
                  </a:lnTo>
                  <a:lnTo>
                    <a:pt x="312" y="232"/>
                  </a:lnTo>
                  <a:lnTo>
                    <a:pt x="312" y="376"/>
                  </a:lnTo>
                  <a:lnTo>
                    <a:pt x="280" y="512"/>
                  </a:lnTo>
                  <a:lnTo>
                    <a:pt x="240" y="584"/>
                  </a:lnTo>
                  <a:lnTo>
                    <a:pt x="192" y="624"/>
                  </a:lnTo>
                  <a:lnTo>
                    <a:pt x="136" y="648"/>
                  </a:lnTo>
                  <a:lnTo>
                    <a:pt x="64" y="648"/>
                  </a:lnTo>
                  <a:lnTo>
                    <a:pt x="0" y="608"/>
                  </a:lnTo>
                  <a:lnTo>
                    <a:pt x="0" y="552"/>
                  </a:lnTo>
                  <a:lnTo>
                    <a:pt x="24" y="472"/>
                  </a:lnTo>
                  <a:lnTo>
                    <a:pt x="48" y="384"/>
                  </a:lnTo>
                  <a:lnTo>
                    <a:pt x="56" y="272"/>
                  </a:lnTo>
                  <a:lnTo>
                    <a:pt x="40" y="176"/>
                  </a:lnTo>
                  <a:lnTo>
                    <a:pt x="40" y="104"/>
                  </a:lnTo>
                  <a:lnTo>
                    <a:pt x="7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76"/>
            <p:cNvSpPr>
              <a:spLocks/>
            </p:cNvSpPr>
            <p:nvPr/>
          </p:nvSpPr>
          <p:spPr bwMode="auto">
            <a:xfrm>
              <a:off x="3128" y="3404"/>
              <a:ext cx="360" cy="648"/>
            </a:xfrm>
            <a:custGeom>
              <a:avLst/>
              <a:gdLst>
                <a:gd name="T0" fmla="*/ 120 w 360"/>
                <a:gd name="T1" fmla="*/ 32 h 648"/>
                <a:gd name="T2" fmla="*/ 72 w 360"/>
                <a:gd name="T3" fmla="*/ 0 h 648"/>
                <a:gd name="T4" fmla="*/ 16 w 360"/>
                <a:gd name="T5" fmla="*/ 0 h 648"/>
                <a:gd name="T6" fmla="*/ 0 w 360"/>
                <a:gd name="T7" fmla="*/ 40 h 648"/>
                <a:gd name="T8" fmla="*/ 8 w 360"/>
                <a:gd name="T9" fmla="*/ 88 h 648"/>
                <a:gd name="T10" fmla="*/ 56 w 360"/>
                <a:gd name="T11" fmla="*/ 144 h 648"/>
                <a:gd name="T12" fmla="*/ 160 w 360"/>
                <a:gd name="T13" fmla="*/ 192 h 648"/>
                <a:gd name="T14" fmla="*/ 280 w 360"/>
                <a:gd name="T15" fmla="*/ 288 h 648"/>
                <a:gd name="T16" fmla="*/ 296 w 360"/>
                <a:gd name="T17" fmla="*/ 336 h 648"/>
                <a:gd name="T18" fmla="*/ 288 w 360"/>
                <a:gd name="T19" fmla="*/ 352 h 648"/>
                <a:gd name="T20" fmla="*/ 200 w 360"/>
                <a:gd name="T21" fmla="*/ 424 h 648"/>
                <a:gd name="T22" fmla="*/ 88 w 360"/>
                <a:gd name="T23" fmla="*/ 496 h 648"/>
                <a:gd name="T24" fmla="*/ 64 w 360"/>
                <a:gd name="T25" fmla="*/ 536 h 648"/>
                <a:gd name="T26" fmla="*/ 64 w 360"/>
                <a:gd name="T27" fmla="*/ 568 h 648"/>
                <a:gd name="T28" fmla="*/ 144 w 360"/>
                <a:gd name="T29" fmla="*/ 608 h 648"/>
                <a:gd name="T30" fmla="*/ 272 w 360"/>
                <a:gd name="T31" fmla="*/ 648 h 648"/>
                <a:gd name="T32" fmla="*/ 312 w 360"/>
                <a:gd name="T33" fmla="*/ 648 h 648"/>
                <a:gd name="T34" fmla="*/ 360 w 360"/>
                <a:gd name="T35" fmla="*/ 624 h 648"/>
                <a:gd name="T36" fmla="*/ 360 w 360"/>
                <a:gd name="T37" fmla="*/ 600 h 648"/>
                <a:gd name="T38" fmla="*/ 328 w 360"/>
                <a:gd name="T39" fmla="*/ 584 h 648"/>
                <a:gd name="T40" fmla="*/ 168 w 360"/>
                <a:gd name="T41" fmla="*/ 568 h 648"/>
                <a:gd name="T42" fmla="*/ 112 w 360"/>
                <a:gd name="T43" fmla="*/ 552 h 648"/>
                <a:gd name="T44" fmla="*/ 104 w 360"/>
                <a:gd name="T45" fmla="*/ 528 h 648"/>
                <a:gd name="T46" fmla="*/ 208 w 360"/>
                <a:gd name="T47" fmla="*/ 456 h 648"/>
                <a:gd name="T48" fmla="*/ 320 w 360"/>
                <a:gd name="T49" fmla="*/ 384 h 648"/>
                <a:gd name="T50" fmla="*/ 344 w 360"/>
                <a:gd name="T51" fmla="*/ 360 h 648"/>
                <a:gd name="T52" fmla="*/ 352 w 360"/>
                <a:gd name="T53" fmla="*/ 328 h 648"/>
                <a:gd name="T54" fmla="*/ 344 w 360"/>
                <a:gd name="T55" fmla="*/ 272 h 648"/>
                <a:gd name="T56" fmla="*/ 312 w 360"/>
                <a:gd name="T57" fmla="*/ 240 h 648"/>
                <a:gd name="T58" fmla="*/ 200 w 360"/>
                <a:gd name="T59" fmla="*/ 112 h 648"/>
                <a:gd name="T60" fmla="*/ 120 w 360"/>
                <a:gd name="T61" fmla="*/ 32 h 6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648">
                  <a:moveTo>
                    <a:pt x="120" y="32"/>
                  </a:moveTo>
                  <a:lnTo>
                    <a:pt x="72" y="0"/>
                  </a:lnTo>
                  <a:lnTo>
                    <a:pt x="16" y="0"/>
                  </a:lnTo>
                  <a:lnTo>
                    <a:pt x="0" y="40"/>
                  </a:lnTo>
                  <a:lnTo>
                    <a:pt x="8" y="88"/>
                  </a:lnTo>
                  <a:lnTo>
                    <a:pt x="56" y="144"/>
                  </a:lnTo>
                  <a:lnTo>
                    <a:pt x="160" y="192"/>
                  </a:lnTo>
                  <a:lnTo>
                    <a:pt x="280" y="288"/>
                  </a:lnTo>
                  <a:lnTo>
                    <a:pt x="296" y="336"/>
                  </a:lnTo>
                  <a:lnTo>
                    <a:pt x="288" y="352"/>
                  </a:lnTo>
                  <a:lnTo>
                    <a:pt x="200" y="424"/>
                  </a:lnTo>
                  <a:lnTo>
                    <a:pt x="88" y="496"/>
                  </a:lnTo>
                  <a:lnTo>
                    <a:pt x="64" y="536"/>
                  </a:lnTo>
                  <a:lnTo>
                    <a:pt x="64" y="568"/>
                  </a:lnTo>
                  <a:lnTo>
                    <a:pt x="144" y="608"/>
                  </a:lnTo>
                  <a:lnTo>
                    <a:pt x="272" y="648"/>
                  </a:lnTo>
                  <a:lnTo>
                    <a:pt x="312" y="648"/>
                  </a:lnTo>
                  <a:lnTo>
                    <a:pt x="360" y="624"/>
                  </a:lnTo>
                  <a:lnTo>
                    <a:pt x="360" y="600"/>
                  </a:lnTo>
                  <a:lnTo>
                    <a:pt x="328" y="584"/>
                  </a:lnTo>
                  <a:lnTo>
                    <a:pt x="168" y="568"/>
                  </a:lnTo>
                  <a:lnTo>
                    <a:pt x="112" y="552"/>
                  </a:lnTo>
                  <a:lnTo>
                    <a:pt x="104" y="528"/>
                  </a:lnTo>
                  <a:lnTo>
                    <a:pt x="208" y="456"/>
                  </a:lnTo>
                  <a:lnTo>
                    <a:pt x="320" y="384"/>
                  </a:lnTo>
                  <a:lnTo>
                    <a:pt x="344" y="360"/>
                  </a:lnTo>
                  <a:lnTo>
                    <a:pt x="352" y="328"/>
                  </a:lnTo>
                  <a:lnTo>
                    <a:pt x="344" y="272"/>
                  </a:lnTo>
                  <a:lnTo>
                    <a:pt x="312" y="240"/>
                  </a:lnTo>
                  <a:lnTo>
                    <a:pt x="200" y="112"/>
                  </a:lnTo>
                  <a:lnTo>
                    <a:pt x="12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77"/>
            <p:cNvSpPr>
              <a:spLocks/>
            </p:cNvSpPr>
            <p:nvPr/>
          </p:nvSpPr>
          <p:spPr bwMode="auto">
            <a:xfrm>
              <a:off x="2648" y="3372"/>
              <a:ext cx="456" cy="688"/>
            </a:xfrm>
            <a:custGeom>
              <a:avLst/>
              <a:gdLst>
                <a:gd name="T0" fmla="*/ 248 w 456"/>
                <a:gd name="T1" fmla="*/ 96 h 688"/>
                <a:gd name="T2" fmla="*/ 320 w 456"/>
                <a:gd name="T3" fmla="*/ 40 h 688"/>
                <a:gd name="T4" fmla="*/ 384 w 456"/>
                <a:gd name="T5" fmla="*/ 0 h 688"/>
                <a:gd name="T6" fmla="*/ 432 w 456"/>
                <a:gd name="T7" fmla="*/ 8 h 688"/>
                <a:gd name="T8" fmla="*/ 456 w 456"/>
                <a:gd name="T9" fmla="*/ 40 h 688"/>
                <a:gd name="T10" fmla="*/ 456 w 456"/>
                <a:gd name="T11" fmla="*/ 72 h 688"/>
                <a:gd name="T12" fmla="*/ 440 w 456"/>
                <a:gd name="T13" fmla="*/ 104 h 688"/>
                <a:gd name="T14" fmla="*/ 392 w 456"/>
                <a:gd name="T15" fmla="*/ 128 h 688"/>
                <a:gd name="T16" fmla="*/ 296 w 456"/>
                <a:gd name="T17" fmla="*/ 176 h 688"/>
                <a:gd name="T18" fmla="*/ 240 w 456"/>
                <a:gd name="T19" fmla="*/ 232 h 688"/>
                <a:gd name="T20" fmla="*/ 200 w 456"/>
                <a:gd name="T21" fmla="*/ 304 h 688"/>
                <a:gd name="T22" fmla="*/ 192 w 456"/>
                <a:gd name="T23" fmla="*/ 352 h 688"/>
                <a:gd name="T24" fmla="*/ 248 w 456"/>
                <a:gd name="T25" fmla="*/ 400 h 688"/>
                <a:gd name="T26" fmla="*/ 296 w 456"/>
                <a:gd name="T27" fmla="*/ 480 h 688"/>
                <a:gd name="T28" fmla="*/ 336 w 456"/>
                <a:gd name="T29" fmla="*/ 552 h 688"/>
                <a:gd name="T30" fmla="*/ 344 w 456"/>
                <a:gd name="T31" fmla="*/ 592 h 688"/>
                <a:gd name="T32" fmla="*/ 344 w 456"/>
                <a:gd name="T33" fmla="*/ 616 h 688"/>
                <a:gd name="T34" fmla="*/ 320 w 456"/>
                <a:gd name="T35" fmla="*/ 632 h 688"/>
                <a:gd name="T36" fmla="*/ 240 w 456"/>
                <a:gd name="T37" fmla="*/ 640 h 688"/>
                <a:gd name="T38" fmla="*/ 120 w 456"/>
                <a:gd name="T39" fmla="*/ 664 h 688"/>
                <a:gd name="T40" fmla="*/ 104 w 456"/>
                <a:gd name="T41" fmla="*/ 688 h 688"/>
                <a:gd name="T42" fmla="*/ 80 w 456"/>
                <a:gd name="T43" fmla="*/ 688 h 688"/>
                <a:gd name="T44" fmla="*/ 0 w 456"/>
                <a:gd name="T45" fmla="*/ 664 h 688"/>
                <a:gd name="T46" fmla="*/ 0 w 456"/>
                <a:gd name="T47" fmla="*/ 640 h 688"/>
                <a:gd name="T48" fmla="*/ 32 w 456"/>
                <a:gd name="T49" fmla="*/ 616 h 688"/>
                <a:gd name="T50" fmla="*/ 184 w 456"/>
                <a:gd name="T51" fmla="*/ 592 h 688"/>
                <a:gd name="T52" fmla="*/ 264 w 456"/>
                <a:gd name="T53" fmla="*/ 600 h 688"/>
                <a:gd name="T54" fmla="*/ 304 w 456"/>
                <a:gd name="T55" fmla="*/ 600 h 688"/>
                <a:gd name="T56" fmla="*/ 312 w 456"/>
                <a:gd name="T57" fmla="*/ 584 h 688"/>
                <a:gd name="T58" fmla="*/ 280 w 456"/>
                <a:gd name="T59" fmla="*/ 520 h 688"/>
                <a:gd name="T60" fmla="*/ 216 w 456"/>
                <a:gd name="T61" fmla="*/ 440 h 688"/>
                <a:gd name="T62" fmla="*/ 168 w 456"/>
                <a:gd name="T63" fmla="*/ 376 h 688"/>
                <a:gd name="T64" fmla="*/ 144 w 456"/>
                <a:gd name="T65" fmla="*/ 344 h 688"/>
                <a:gd name="T66" fmla="*/ 144 w 456"/>
                <a:gd name="T67" fmla="*/ 288 h 688"/>
                <a:gd name="T68" fmla="*/ 176 w 456"/>
                <a:gd name="T69" fmla="*/ 200 h 688"/>
                <a:gd name="T70" fmla="*/ 208 w 456"/>
                <a:gd name="T71" fmla="*/ 144 h 688"/>
                <a:gd name="T72" fmla="*/ 248 w 456"/>
                <a:gd name="T73" fmla="*/ 96 h 6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56" h="688">
                  <a:moveTo>
                    <a:pt x="248" y="96"/>
                  </a:moveTo>
                  <a:lnTo>
                    <a:pt x="320" y="40"/>
                  </a:lnTo>
                  <a:lnTo>
                    <a:pt x="384" y="0"/>
                  </a:lnTo>
                  <a:lnTo>
                    <a:pt x="432" y="8"/>
                  </a:lnTo>
                  <a:lnTo>
                    <a:pt x="456" y="40"/>
                  </a:lnTo>
                  <a:lnTo>
                    <a:pt x="456" y="72"/>
                  </a:lnTo>
                  <a:lnTo>
                    <a:pt x="440" y="104"/>
                  </a:lnTo>
                  <a:lnTo>
                    <a:pt x="392" y="128"/>
                  </a:lnTo>
                  <a:lnTo>
                    <a:pt x="296" y="176"/>
                  </a:lnTo>
                  <a:lnTo>
                    <a:pt x="240" y="232"/>
                  </a:lnTo>
                  <a:lnTo>
                    <a:pt x="200" y="304"/>
                  </a:lnTo>
                  <a:lnTo>
                    <a:pt x="192" y="352"/>
                  </a:lnTo>
                  <a:lnTo>
                    <a:pt x="248" y="400"/>
                  </a:lnTo>
                  <a:lnTo>
                    <a:pt x="296" y="480"/>
                  </a:lnTo>
                  <a:lnTo>
                    <a:pt x="336" y="552"/>
                  </a:lnTo>
                  <a:lnTo>
                    <a:pt x="344" y="592"/>
                  </a:lnTo>
                  <a:lnTo>
                    <a:pt x="344" y="616"/>
                  </a:lnTo>
                  <a:lnTo>
                    <a:pt x="320" y="632"/>
                  </a:lnTo>
                  <a:lnTo>
                    <a:pt x="240" y="640"/>
                  </a:lnTo>
                  <a:lnTo>
                    <a:pt x="120" y="664"/>
                  </a:lnTo>
                  <a:lnTo>
                    <a:pt x="104" y="688"/>
                  </a:lnTo>
                  <a:lnTo>
                    <a:pt x="80" y="688"/>
                  </a:lnTo>
                  <a:lnTo>
                    <a:pt x="0" y="664"/>
                  </a:lnTo>
                  <a:lnTo>
                    <a:pt x="0" y="640"/>
                  </a:lnTo>
                  <a:lnTo>
                    <a:pt x="32" y="616"/>
                  </a:lnTo>
                  <a:lnTo>
                    <a:pt x="184" y="592"/>
                  </a:lnTo>
                  <a:lnTo>
                    <a:pt x="264" y="600"/>
                  </a:lnTo>
                  <a:lnTo>
                    <a:pt x="304" y="600"/>
                  </a:lnTo>
                  <a:lnTo>
                    <a:pt x="312" y="584"/>
                  </a:lnTo>
                  <a:lnTo>
                    <a:pt x="280" y="520"/>
                  </a:lnTo>
                  <a:lnTo>
                    <a:pt x="216" y="440"/>
                  </a:lnTo>
                  <a:lnTo>
                    <a:pt x="168" y="376"/>
                  </a:lnTo>
                  <a:lnTo>
                    <a:pt x="144" y="344"/>
                  </a:lnTo>
                  <a:lnTo>
                    <a:pt x="144" y="288"/>
                  </a:lnTo>
                  <a:lnTo>
                    <a:pt x="176" y="200"/>
                  </a:lnTo>
                  <a:lnTo>
                    <a:pt x="208" y="144"/>
                  </a:lnTo>
                  <a:lnTo>
                    <a:pt x="248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78"/>
            <p:cNvSpPr>
              <a:spLocks/>
            </p:cNvSpPr>
            <p:nvPr/>
          </p:nvSpPr>
          <p:spPr bwMode="auto">
            <a:xfrm>
              <a:off x="2544" y="2548"/>
              <a:ext cx="480" cy="640"/>
            </a:xfrm>
            <a:custGeom>
              <a:avLst/>
              <a:gdLst>
                <a:gd name="T0" fmla="*/ 56 w 480"/>
                <a:gd name="T1" fmla="*/ 624 h 640"/>
                <a:gd name="T2" fmla="*/ 96 w 480"/>
                <a:gd name="T3" fmla="*/ 640 h 640"/>
                <a:gd name="T4" fmla="*/ 120 w 480"/>
                <a:gd name="T5" fmla="*/ 624 h 640"/>
                <a:gd name="T6" fmla="*/ 184 w 480"/>
                <a:gd name="T7" fmla="*/ 544 h 640"/>
                <a:gd name="T8" fmla="*/ 296 w 480"/>
                <a:gd name="T9" fmla="*/ 472 h 640"/>
                <a:gd name="T10" fmla="*/ 376 w 480"/>
                <a:gd name="T11" fmla="*/ 456 h 640"/>
                <a:gd name="T12" fmla="*/ 464 w 480"/>
                <a:gd name="T13" fmla="*/ 448 h 640"/>
                <a:gd name="T14" fmla="*/ 480 w 480"/>
                <a:gd name="T15" fmla="*/ 416 h 640"/>
                <a:gd name="T16" fmla="*/ 456 w 480"/>
                <a:gd name="T17" fmla="*/ 368 h 640"/>
                <a:gd name="T18" fmla="*/ 400 w 480"/>
                <a:gd name="T19" fmla="*/ 360 h 640"/>
                <a:gd name="T20" fmla="*/ 320 w 480"/>
                <a:gd name="T21" fmla="*/ 376 h 640"/>
                <a:gd name="T22" fmla="*/ 208 w 480"/>
                <a:gd name="T23" fmla="*/ 456 h 640"/>
                <a:gd name="T24" fmla="*/ 136 w 480"/>
                <a:gd name="T25" fmla="*/ 528 h 640"/>
                <a:gd name="T26" fmla="*/ 96 w 480"/>
                <a:gd name="T27" fmla="*/ 560 h 640"/>
                <a:gd name="T28" fmla="*/ 72 w 480"/>
                <a:gd name="T29" fmla="*/ 520 h 640"/>
                <a:gd name="T30" fmla="*/ 72 w 480"/>
                <a:gd name="T31" fmla="*/ 424 h 640"/>
                <a:gd name="T32" fmla="*/ 104 w 480"/>
                <a:gd name="T33" fmla="*/ 296 h 640"/>
                <a:gd name="T34" fmla="*/ 136 w 480"/>
                <a:gd name="T35" fmla="*/ 256 h 640"/>
                <a:gd name="T36" fmla="*/ 184 w 480"/>
                <a:gd name="T37" fmla="*/ 224 h 640"/>
                <a:gd name="T38" fmla="*/ 216 w 480"/>
                <a:gd name="T39" fmla="*/ 192 h 640"/>
                <a:gd name="T40" fmla="*/ 136 w 480"/>
                <a:gd name="T41" fmla="*/ 136 h 640"/>
                <a:gd name="T42" fmla="*/ 56 w 480"/>
                <a:gd name="T43" fmla="*/ 64 h 640"/>
                <a:gd name="T44" fmla="*/ 48 w 480"/>
                <a:gd name="T45" fmla="*/ 0 h 640"/>
                <a:gd name="T46" fmla="*/ 8 w 480"/>
                <a:gd name="T47" fmla="*/ 8 h 640"/>
                <a:gd name="T48" fmla="*/ 0 w 480"/>
                <a:gd name="T49" fmla="*/ 88 h 640"/>
                <a:gd name="T50" fmla="*/ 64 w 480"/>
                <a:gd name="T51" fmla="*/ 144 h 640"/>
                <a:gd name="T52" fmla="*/ 128 w 480"/>
                <a:gd name="T53" fmla="*/ 200 h 640"/>
                <a:gd name="T54" fmla="*/ 96 w 480"/>
                <a:gd name="T55" fmla="*/ 256 h 640"/>
                <a:gd name="T56" fmla="*/ 64 w 480"/>
                <a:gd name="T57" fmla="*/ 328 h 640"/>
                <a:gd name="T58" fmla="*/ 40 w 480"/>
                <a:gd name="T59" fmla="*/ 416 h 640"/>
                <a:gd name="T60" fmla="*/ 24 w 480"/>
                <a:gd name="T61" fmla="*/ 504 h 640"/>
                <a:gd name="T62" fmla="*/ 40 w 480"/>
                <a:gd name="T63" fmla="*/ 584 h 640"/>
                <a:gd name="T64" fmla="*/ 56 w 480"/>
                <a:gd name="T65" fmla="*/ 624 h 6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80" h="640">
                  <a:moveTo>
                    <a:pt x="56" y="624"/>
                  </a:moveTo>
                  <a:lnTo>
                    <a:pt x="96" y="640"/>
                  </a:lnTo>
                  <a:lnTo>
                    <a:pt x="120" y="624"/>
                  </a:lnTo>
                  <a:lnTo>
                    <a:pt x="184" y="544"/>
                  </a:lnTo>
                  <a:lnTo>
                    <a:pt x="296" y="472"/>
                  </a:lnTo>
                  <a:lnTo>
                    <a:pt x="376" y="456"/>
                  </a:lnTo>
                  <a:lnTo>
                    <a:pt x="464" y="448"/>
                  </a:lnTo>
                  <a:lnTo>
                    <a:pt x="480" y="416"/>
                  </a:lnTo>
                  <a:lnTo>
                    <a:pt x="456" y="368"/>
                  </a:lnTo>
                  <a:lnTo>
                    <a:pt x="400" y="360"/>
                  </a:lnTo>
                  <a:lnTo>
                    <a:pt x="320" y="376"/>
                  </a:lnTo>
                  <a:lnTo>
                    <a:pt x="208" y="456"/>
                  </a:lnTo>
                  <a:lnTo>
                    <a:pt x="136" y="528"/>
                  </a:lnTo>
                  <a:lnTo>
                    <a:pt x="96" y="560"/>
                  </a:lnTo>
                  <a:lnTo>
                    <a:pt x="72" y="520"/>
                  </a:lnTo>
                  <a:lnTo>
                    <a:pt x="72" y="424"/>
                  </a:lnTo>
                  <a:lnTo>
                    <a:pt x="104" y="296"/>
                  </a:lnTo>
                  <a:lnTo>
                    <a:pt x="136" y="256"/>
                  </a:lnTo>
                  <a:lnTo>
                    <a:pt x="184" y="224"/>
                  </a:lnTo>
                  <a:lnTo>
                    <a:pt x="216" y="192"/>
                  </a:lnTo>
                  <a:lnTo>
                    <a:pt x="136" y="136"/>
                  </a:lnTo>
                  <a:lnTo>
                    <a:pt x="56" y="64"/>
                  </a:lnTo>
                  <a:lnTo>
                    <a:pt x="48" y="0"/>
                  </a:lnTo>
                  <a:lnTo>
                    <a:pt x="8" y="8"/>
                  </a:lnTo>
                  <a:lnTo>
                    <a:pt x="0" y="88"/>
                  </a:lnTo>
                  <a:lnTo>
                    <a:pt x="64" y="144"/>
                  </a:lnTo>
                  <a:lnTo>
                    <a:pt x="128" y="200"/>
                  </a:lnTo>
                  <a:lnTo>
                    <a:pt x="96" y="256"/>
                  </a:lnTo>
                  <a:lnTo>
                    <a:pt x="64" y="328"/>
                  </a:lnTo>
                  <a:lnTo>
                    <a:pt x="40" y="416"/>
                  </a:lnTo>
                  <a:lnTo>
                    <a:pt x="24" y="504"/>
                  </a:lnTo>
                  <a:lnTo>
                    <a:pt x="40" y="584"/>
                  </a:lnTo>
                  <a:lnTo>
                    <a:pt x="56" y="6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79"/>
            <p:cNvSpPr>
              <a:spLocks/>
            </p:cNvSpPr>
            <p:nvPr/>
          </p:nvSpPr>
          <p:spPr bwMode="auto">
            <a:xfrm>
              <a:off x="3320" y="2204"/>
              <a:ext cx="448" cy="696"/>
            </a:xfrm>
            <a:custGeom>
              <a:avLst/>
              <a:gdLst>
                <a:gd name="T0" fmla="*/ 0 w 448"/>
                <a:gd name="T1" fmla="*/ 688 h 696"/>
                <a:gd name="T2" fmla="*/ 0 w 448"/>
                <a:gd name="T3" fmla="*/ 648 h 696"/>
                <a:gd name="T4" fmla="*/ 32 w 448"/>
                <a:gd name="T5" fmla="*/ 608 h 696"/>
                <a:gd name="T6" fmla="*/ 152 w 448"/>
                <a:gd name="T7" fmla="*/ 568 h 696"/>
                <a:gd name="T8" fmla="*/ 304 w 448"/>
                <a:gd name="T9" fmla="*/ 536 h 696"/>
                <a:gd name="T10" fmla="*/ 392 w 448"/>
                <a:gd name="T11" fmla="*/ 512 h 696"/>
                <a:gd name="T12" fmla="*/ 400 w 448"/>
                <a:gd name="T13" fmla="*/ 496 h 696"/>
                <a:gd name="T14" fmla="*/ 360 w 448"/>
                <a:gd name="T15" fmla="*/ 440 h 696"/>
                <a:gd name="T16" fmla="*/ 280 w 448"/>
                <a:gd name="T17" fmla="*/ 368 h 696"/>
                <a:gd name="T18" fmla="*/ 192 w 448"/>
                <a:gd name="T19" fmla="*/ 304 h 696"/>
                <a:gd name="T20" fmla="*/ 128 w 448"/>
                <a:gd name="T21" fmla="*/ 272 h 696"/>
                <a:gd name="T22" fmla="*/ 88 w 448"/>
                <a:gd name="T23" fmla="*/ 232 h 696"/>
                <a:gd name="T24" fmla="*/ 88 w 448"/>
                <a:gd name="T25" fmla="*/ 208 h 696"/>
                <a:gd name="T26" fmla="*/ 104 w 448"/>
                <a:gd name="T27" fmla="*/ 184 h 696"/>
                <a:gd name="T28" fmla="*/ 160 w 448"/>
                <a:gd name="T29" fmla="*/ 176 h 696"/>
                <a:gd name="T30" fmla="*/ 224 w 448"/>
                <a:gd name="T31" fmla="*/ 128 h 696"/>
                <a:gd name="T32" fmla="*/ 232 w 448"/>
                <a:gd name="T33" fmla="*/ 88 h 696"/>
                <a:gd name="T34" fmla="*/ 232 w 448"/>
                <a:gd name="T35" fmla="*/ 24 h 696"/>
                <a:gd name="T36" fmla="*/ 232 w 448"/>
                <a:gd name="T37" fmla="*/ 0 h 696"/>
                <a:gd name="T38" fmla="*/ 256 w 448"/>
                <a:gd name="T39" fmla="*/ 8 h 696"/>
                <a:gd name="T40" fmla="*/ 288 w 448"/>
                <a:gd name="T41" fmla="*/ 64 h 696"/>
                <a:gd name="T42" fmla="*/ 304 w 448"/>
                <a:gd name="T43" fmla="*/ 112 h 696"/>
                <a:gd name="T44" fmla="*/ 264 w 448"/>
                <a:gd name="T45" fmla="*/ 160 h 696"/>
                <a:gd name="T46" fmla="*/ 232 w 448"/>
                <a:gd name="T47" fmla="*/ 168 h 696"/>
                <a:gd name="T48" fmla="*/ 160 w 448"/>
                <a:gd name="T49" fmla="*/ 200 h 696"/>
                <a:gd name="T50" fmla="*/ 152 w 448"/>
                <a:gd name="T51" fmla="*/ 216 h 696"/>
                <a:gd name="T52" fmla="*/ 160 w 448"/>
                <a:gd name="T53" fmla="*/ 232 h 696"/>
                <a:gd name="T54" fmla="*/ 224 w 448"/>
                <a:gd name="T55" fmla="*/ 280 h 696"/>
                <a:gd name="T56" fmla="*/ 280 w 448"/>
                <a:gd name="T57" fmla="*/ 304 h 696"/>
                <a:gd name="T58" fmla="*/ 368 w 448"/>
                <a:gd name="T59" fmla="*/ 376 h 696"/>
                <a:gd name="T60" fmla="*/ 424 w 448"/>
                <a:gd name="T61" fmla="*/ 448 h 696"/>
                <a:gd name="T62" fmla="*/ 448 w 448"/>
                <a:gd name="T63" fmla="*/ 512 h 696"/>
                <a:gd name="T64" fmla="*/ 440 w 448"/>
                <a:gd name="T65" fmla="*/ 536 h 696"/>
                <a:gd name="T66" fmla="*/ 424 w 448"/>
                <a:gd name="T67" fmla="*/ 552 h 696"/>
                <a:gd name="T68" fmla="*/ 352 w 448"/>
                <a:gd name="T69" fmla="*/ 576 h 696"/>
                <a:gd name="T70" fmla="*/ 208 w 448"/>
                <a:gd name="T71" fmla="*/ 616 h 696"/>
                <a:gd name="T72" fmla="*/ 120 w 448"/>
                <a:gd name="T73" fmla="*/ 656 h 696"/>
                <a:gd name="T74" fmla="*/ 56 w 448"/>
                <a:gd name="T75" fmla="*/ 688 h 696"/>
                <a:gd name="T76" fmla="*/ 16 w 448"/>
                <a:gd name="T77" fmla="*/ 696 h 696"/>
                <a:gd name="T78" fmla="*/ 0 w 448"/>
                <a:gd name="T79" fmla="*/ 688 h 6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48" h="696">
                  <a:moveTo>
                    <a:pt x="0" y="688"/>
                  </a:moveTo>
                  <a:lnTo>
                    <a:pt x="0" y="648"/>
                  </a:lnTo>
                  <a:lnTo>
                    <a:pt x="32" y="608"/>
                  </a:lnTo>
                  <a:lnTo>
                    <a:pt x="152" y="568"/>
                  </a:lnTo>
                  <a:lnTo>
                    <a:pt x="304" y="536"/>
                  </a:lnTo>
                  <a:lnTo>
                    <a:pt x="392" y="512"/>
                  </a:lnTo>
                  <a:lnTo>
                    <a:pt x="400" y="496"/>
                  </a:lnTo>
                  <a:lnTo>
                    <a:pt x="360" y="440"/>
                  </a:lnTo>
                  <a:lnTo>
                    <a:pt x="280" y="368"/>
                  </a:lnTo>
                  <a:lnTo>
                    <a:pt x="192" y="304"/>
                  </a:lnTo>
                  <a:lnTo>
                    <a:pt x="128" y="272"/>
                  </a:lnTo>
                  <a:lnTo>
                    <a:pt x="88" y="232"/>
                  </a:lnTo>
                  <a:lnTo>
                    <a:pt x="88" y="208"/>
                  </a:lnTo>
                  <a:lnTo>
                    <a:pt x="104" y="184"/>
                  </a:lnTo>
                  <a:lnTo>
                    <a:pt x="160" y="176"/>
                  </a:lnTo>
                  <a:lnTo>
                    <a:pt x="224" y="128"/>
                  </a:lnTo>
                  <a:lnTo>
                    <a:pt x="232" y="88"/>
                  </a:lnTo>
                  <a:lnTo>
                    <a:pt x="232" y="24"/>
                  </a:lnTo>
                  <a:lnTo>
                    <a:pt x="232" y="0"/>
                  </a:lnTo>
                  <a:lnTo>
                    <a:pt x="256" y="8"/>
                  </a:lnTo>
                  <a:lnTo>
                    <a:pt x="288" y="64"/>
                  </a:lnTo>
                  <a:lnTo>
                    <a:pt x="304" y="112"/>
                  </a:lnTo>
                  <a:lnTo>
                    <a:pt x="264" y="160"/>
                  </a:lnTo>
                  <a:lnTo>
                    <a:pt x="232" y="168"/>
                  </a:lnTo>
                  <a:lnTo>
                    <a:pt x="160" y="200"/>
                  </a:lnTo>
                  <a:lnTo>
                    <a:pt x="152" y="216"/>
                  </a:lnTo>
                  <a:lnTo>
                    <a:pt x="160" y="232"/>
                  </a:lnTo>
                  <a:lnTo>
                    <a:pt x="224" y="280"/>
                  </a:lnTo>
                  <a:lnTo>
                    <a:pt x="280" y="304"/>
                  </a:lnTo>
                  <a:lnTo>
                    <a:pt x="368" y="376"/>
                  </a:lnTo>
                  <a:lnTo>
                    <a:pt x="424" y="448"/>
                  </a:lnTo>
                  <a:lnTo>
                    <a:pt x="448" y="512"/>
                  </a:lnTo>
                  <a:lnTo>
                    <a:pt x="440" y="536"/>
                  </a:lnTo>
                  <a:lnTo>
                    <a:pt x="424" y="552"/>
                  </a:lnTo>
                  <a:lnTo>
                    <a:pt x="352" y="576"/>
                  </a:lnTo>
                  <a:lnTo>
                    <a:pt x="208" y="616"/>
                  </a:lnTo>
                  <a:lnTo>
                    <a:pt x="120" y="656"/>
                  </a:lnTo>
                  <a:lnTo>
                    <a:pt x="56" y="688"/>
                  </a:lnTo>
                  <a:lnTo>
                    <a:pt x="16" y="696"/>
                  </a:lnTo>
                  <a:lnTo>
                    <a:pt x="0" y="6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80"/>
            <p:cNvSpPr>
              <a:spLocks/>
            </p:cNvSpPr>
            <p:nvPr/>
          </p:nvSpPr>
          <p:spPr bwMode="auto">
            <a:xfrm>
              <a:off x="2872" y="2308"/>
              <a:ext cx="360" cy="496"/>
            </a:xfrm>
            <a:custGeom>
              <a:avLst/>
              <a:gdLst>
                <a:gd name="T0" fmla="*/ 72 w 360"/>
                <a:gd name="T1" fmla="*/ 400 h 496"/>
                <a:gd name="T2" fmla="*/ 120 w 360"/>
                <a:gd name="T3" fmla="*/ 448 h 496"/>
                <a:gd name="T4" fmla="*/ 184 w 360"/>
                <a:gd name="T5" fmla="*/ 488 h 496"/>
                <a:gd name="T6" fmla="*/ 240 w 360"/>
                <a:gd name="T7" fmla="*/ 496 h 496"/>
                <a:gd name="T8" fmla="*/ 280 w 360"/>
                <a:gd name="T9" fmla="*/ 488 h 496"/>
                <a:gd name="T10" fmla="*/ 336 w 360"/>
                <a:gd name="T11" fmla="*/ 456 h 496"/>
                <a:gd name="T12" fmla="*/ 352 w 360"/>
                <a:gd name="T13" fmla="*/ 384 h 496"/>
                <a:gd name="T14" fmla="*/ 360 w 360"/>
                <a:gd name="T15" fmla="*/ 328 h 496"/>
                <a:gd name="T16" fmla="*/ 344 w 360"/>
                <a:gd name="T17" fmla="*/ 280 h 496"/>
                <a:gd name="T18" fmla="*/ 312 w 360"/>
                <a:gd name="T19" fmla="*/ 216 h 496"/>
                <a:gd name="T20" fmla="*/ 288 w 360"/>
                <a:gd name="T21" fmla="*/ 168 h 496"/>
                <a:gd name="T22" fmla="*/ 280 w 360"/>
                <a:gd name="T23" fmla="*/ 152 h 496"/>
                <a:gd name="T24" fmla="*/ 296 w 360"/>
                <a:gd name="T25" fmla="*/ 96 h 496"/>
                <a:gd name="T26" fmla="*/ 336 w 360"/>
                <a:gd name="T27" fmla="*/ 32 h 496"/>
                <a:gd name="T28" fmla="*/ 336 w 360"/>
                <a:gd name="T29" fmla="*/ 16 h 496"/>
                <a:gd name="T30" fmla="*/ 320 w 360"/>
                <a:gd name="T31" fmla="*/ 0 h 496"/>
                <a:gd name="T32" fmla="*/ 296 w 360"/>
                <a:gd name="T33" fmla="*/ 0 h 496"/>
                <a:gd name="T34" fmla="*/ 264 w 360"/>
                <a:gd name="T35" fmla="*/ 80 h 496"/>
                <a:gd name="T36" fmla="*/ 256 w 360"/>
                <a:gd name="T37" fmla="*/ 136 h 496"/>
                <a:gd name="T38" fmla="*/ 216 w 360"/>
                <a:gd name="T39" fmla="*/ 96 h 496"/>
                <a:gd name="T40" fmla="*/ 192 w 360"/>
                <a:gd name="T41" fmla="*/ 72 h 496"/>
                <a:gd name="T42" fmla="*/ 128 w 360"/>
                <a:gd name="T43" fmla="*/ 48 h 496"/>
                <a:gd name="T44" fmla="*/ 88 w 360"/>
                <a:gd name="T45" fmla="*/ 48 h 496"/>
                <a:gd name="T46" fmla="*/ 24 w 360"/>
                <a:gd name="T47" fmla="*/ 80 h 496"/>
                <a:gd name="T48" fmla="*/ 0 w 360"/>
                <a:gd name="T49" fmla="*/ 168 h 496"/>
                <a:gd name="T50" fmla="*/ 16 w 360"/>
                <a:gd name="T51" fmla="*/ 272 h 496"/>
                <a:gd name="T52" fmla="*/ 48 w 360"/>
                <a:gd name="T53" fmla="*/ 376 h 496"/>
                <a:gd name="T54" fmla="*/ 72 w 360"/>
                <a:gd name="T55" fmla="*/ 400 h 4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60" h="496">
                  <a:moveTo>
                    <a:pt x="72" y="400"/>
                  </a:moveTo>
                  <a:lnTo>
                    <a:pt x="120" y="448"/>
                  </a:lnTo>
                  <a:lnTo>
                    <a:pt x="184" y="488"/>
                  </a:lnTo>
                  <a:lnTo>
                    <a:pt x="240" y="496"/>
                  </a:lnTo>
                  <a:lnTo>
                    <a:pt x="280" y="488"/>
                  </a:lnTo>
                  <a:lnTo>
                    <a:pt x="336" y="456"/>
                  </a:lnTo>
                  <a:lnTo>
                    <a:pt x="352" y="384"/>
                  </a:lnTo>
                  <a:lnTo>
                    <a:pt x="360" y="328"/>
                  </a:lnTo>
                  <a:lnTo>
                    <a:pt x="344" y="280"/>
                  </a:lnTo>
                  <a:lnTo>
                    <a:pt x="312" y="216"/>
                  </a:lnTo>
                  <a:lnTo>
                    <a:pt x="288" y="168"/>
                  </a:lnTo>
                  <a:lnTo>
                    <a:pt x="280" y="152"/>
                  </a:lnTo>
                  <a:lnTo>
                    <a:pt x="296" y="96"/>
                  </a:lnTo>
                  <a:lnTo>
                    <a:pt x="336" y="32"/>
                  </a:lnTo>
                  <a:lnTo>
                    <a:pt x="336" y="16"/>
                  </a:lnTo>
                  <a:lnTo>
                    <a:pt x="320" y="0"/>
                  </a:lnTo>
                  <a:lnTo>
                    <a:pt x="296" y="0"/>
                  </a:lnTo>
                  <a:lnTo>
                    <a:pt x="264" y="80"/>
                  </a:lnTo>
                  <a:lnTo>
                    <a:pt x="256" y="136"/>
                  </a:lnTo>
                  <a:lnTo>
                    <a:pt x="216" y="96"/>
                  </a:lnTo>
                  <a:lnTo>
                    <a:pt x="192" y="72"/>
                  </a:lnTo>
                  <a:lnTo>
                    <a:pt x="128" y="48"/>
                  </a:lnTo>
                  <a:lnTo>
                    <a:pt x="88" y="48"/>
                  </a:lnTo>
                  <a:lnTo>
                    <a:pt x="24" y="80"/>
                  </a:lnTo>
                  <a:lnTo>
                    <a:pt x="0" y="168"/>
                  </a:lnTo>
                  <a:lnTo>
                    <a:pt x="16" y="272"/>
                  </a:lnTo>
                  <a:lnTo>
                    <a:pt x="48" y="376"/>
                  </a:lnTo>
                  <a:lnTo>
                    <a:pt x="72" y="4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65" name="Group 81"/>
            <p:cNvGrpSpPr>
              <a:grpSpLocks/>
            </p:cNvGrpSpPr>
            <p:nvPr/>
          </p:nvGrpSpPr>
          <p:grpSpPr bwMode="auto">
            <a:xfrm>
              <a:off x="2208" y="1968"/>
              <a:ext cx="240" cy="192"/>
              <a:chOff x="1848" y="2256"/>
              <a:chExt cx="128" cy="128"/>
            </a:xfrm>
          </p:grpSpPr>
          <p:sp>
            <p:nvSpPr>
              <p:cNvPr id="5170" name="Freeform 82"/>
              <p:cNvSpPr>
                <a:spLocks/>
              </p:cNvSpPr>
              <p:nvPr/>
            </p:nvSpPr>
            <p:spPr bwMode="auto">
              <a:xfrm>
                <a:off x="1856" y="2264"/>
                <a:ext cx="112" cy="112"/>
              </a:xfrm>
              <a:custGeom>
                <a:avLst/>
                <a:gdLst>
                  <a:gd name="T0" fmla="*/ 56 w 112"/>
                  <a:gd name="T1" fmla="*/ 112 h 112"/>
                  <a:gd name="T2" fmla="*/ 16 w 112"/>
                  <a:gd name="T3" fmla="*/ 72 h 112"/>
                  <a:gd name="T4" fmla="*/ 0 w 112"/>
                  <a:gd name="T5" fmla="*/ 40 h 112"/>
                  <a:gd name="T6" fmla="*/ 8 w 112"/>
                  <a:gd name="T7" fmla="*/ 16 h 112"/>
                  <a:gd name="T8" fmla="*/ 16 w 112"/>
                  <a:gd name="T9" fmla="*/ 8 h 112"/>
                  <a:gd name="T10" fmla="*/ 40 w 112"/>
                  <a:gd name="T11" fmla="*/ 0 h 112"/>
                  <a:gd name="T12" fmla="*/ 56 w 112"/>
                  <a:gd name="T13" fmla="*/ 16 h 112"/>
                  <a:gd name="T14" fmla="*/ 56 w 112"/>
                  <a:gd name="T15" fmla="*/ 16 h 112"/>
                  <a:gd name="T16" fmla="*/ 72 w 112"/>
                  <a:gd name="T17" fmla="*/ 8 h 112"/>
                  <a:gd name="T18" fmla="*/ 88 w 112"/>
                  <a:gd name="T19" fmla="*/ 0 h 112"/>
                  <a:gd name="T20" fmla="*/ 104 w 112"/>
                  <a:gd name="T21" fmla="*/ 8 h 112"/>
                  <a:gd name="T22" fmla="*/ 104 w 112"/>
                  <a:gd name="T23" fmla="*/ 24 h 112"/>
                  <a:gd name="T24" fmla="*/ 112 w 112"/>
                  <a:gd name="T25" fmla="*/ 48 h 112"/>
                  <a:gd name="T26" fmla="*/ 96 w 112"/>
                  <a:gd name="T27" fmla="*/ 72 h 112"/>
                  <a:gd name="T28" fmla="*/ 64 w 112"/>
                  <a:gd name="T29" fmla="*/ 96 h 112"/>
                  <a:gd name="T30" fmla="*/ 56 w 112"/>
                  <a:gd name="T31" fmla="*/ 112 h 1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2" h="112">
                    <a:moveTo>
                      <a:pt x="56" y="112"/>
                    </a:moveTo>
                    <a:lnTo>
                      <a:pt x="16" y="72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40" y="0"/>
                    </a:lnTo>
                    <a:lnTo>
                      <a:pt x="56" y="16"/>
                    </a:lnTo>
                    <a:lnTo>
                      <a:pt x="72" y="8"/>
                    </a:lnTo>
                    <a:lnTo>
                      <a:pt x="88" y="0"/>
                    </a:lnTo>
                    <a:lnTo>
                      <a:pt x="104" y="8"/>
                    </a:lnTo>
                    <a:lnTo>
                      <a:pt x="104" y="24"/>
                    </a:lnTo>
                    <a:lnTo>
                      <a:pt x="112" y="48"/>
                    </a:lnTo>
                    <a:lnTo>
                      <a:pt x="96" y="72"/>
                    </a:lnTo>
                    <a:lnTo>
                      <a:pt x="64" y="96"/>
                    </a:lnTo>
                    <a:lnTo>
                      <a:pt x="56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Freeform 83"/>
              <p:cNvSpPr>
                <a:spLocks/>
              </p:cNvSpPr>
              <p:nvPr/>
            </p:nvSpPr>
            <p:spPr bwMode="auto">
              <a:xfrm>
                <a:off x="1848" y="2256"/>
                <a:ext cx="72" cy="128"/>
              </a:xfrm>
              <a:custGeom>
                <a:avLst/>
                <a:gdLst>
                  <a:gd name="T0" fmla="*/ 64 w 72"/>
                  <a:gd name="T1" fmla="*/ 128 h 128"/>
                  <a:gd name="T2" fmla="*/ 32 w 72"/>
                  <a:gd name="T3" fmla="*/ 104 h 128"/>
                  <a:gd name="T4" fmla="*/ 16 w 72"/>
                  <a:gd name="T5" fmla="*/ 88 h 128"/>
                  <a:gd name="T6" fmla="*/ 8 w 72"/>
                  <a:gd name="T7" fmla="*/ 64 h 128"/>
                  <a:gd name="T8" fmla="*/ 0 w 72"/>
                  <a:gd name="T9" fmla="*/ 40 h 128"/>
                  <a:gd name="T10" fmla="*/ 8 w 72"/>
                  <a:gd name="T11" fmla="*/ 24 h 128"/>
                  <a:gd name="T12" fmla="*/ 8 w 72"/>
                  <a:gd name="T13" fmla="*/ 8 h 128"/>
                  <a:gd name="T14" fmla="*/ 24 w 72"/>
                  <a:gd name="T15" fmla="*/ 0 h 128"/>
                  <a:gd name="T16" fmla="*/ 40 w 72"/>
                  <a:gd name="T17" fmla="*/ 0 h 128"/>
                  <a:gd name="T18" fmla="*/ 64 w 72"/>
                  <a:gd name="T19" fmla="*/ 8 h 128"/>
                  <a:gd name="T20" fmla="*/ 72 w 72"/>
                  <a:gd name="T21" fmla="*/ 16 h 128"/>
                  <a:gd name="T22" fmla="*/ 72 w 72"/>
                  <a:gd name="T23" fmla="*/ 32 h 128"/>
                  <a:gd name="T24" fmla="*/ 64 w 72"/>
                  <a:gd name="T25" fmla="*/ 48 h 128"/>
                  <a:gd name="T26" fmla="*/ 56 w 72"/>
                  <a:gd name="T27" fmla="*/ 40 h 128"/>
                  <a:gd name="T28" fmla="*/ 56 w 72"/>
                  <a:gd name="T29" fmla="*/ 24 h 128"/>
                  <a:gd name="T30" fmla="*/ 40 w 72"/>
                  <a:gd name="T31" fmla="*/ 16 h 128"/>
                  <a:gd name="T32" fmla="*/ 32 w 72"/>
                  <a:gd name="T33" fmla="*/ 16 h 128"/>
                  <a:gd name="T34" fmla="*/ 24 w 72"/>
                  <a:gd name="T35" fmla="*/ 32 h 128"/>
                  <a:gd name="T36" fmla="*/ 16 w 72"/>
                  <a:gd name="T37" fmla="*/ 40 h 128"/>
                  <a:gd name="T38" fmla="*/ 24 w 72"/>
                  <a:gd name="T39" fmla="*/ 56 h 128"/>
                  <a:gd name="T40" fmla="*/ 32 w 72"/>
                  <a:gd name="T41" fmla="*/ 72 h 128"/>
                  <a:gd name="T42" fmla="*/ 40 w 72"/>
                  <a:gd name="T43" fmla="*/ 88 h 128"/>
                  <a:gd name="T44" fmla="*/ 64 w 72"/>
                  <a:gd name="T45" fmla="*/ 104 h 128"/>
                  <a:gd name="T46" fmla="*/ 72 w 72"/>
                  <a:gd name="T47" fmla="*/ 112 h 128"/>
                  <a:gd name="T48" fmla="*/ 72 w 72"/>
                  <a:gd name="T49" fmla="*/ 120 h 128"/>
                  <a:gd name="T50" fmla="*/ 64 w 72"/>
                  <a:gd name="T51" fmla="*/ 128 h 1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2" h="128">
                    <a:moveTo>
                      <a:pt x="64" y="128"/>
                    </a:moveTo>
                    <a:lnTo>
                      <a:pt x="32" y="104"/>
                    </a:lnTo>
                    <a:lnTo>
                      <a:pt x="16" y="88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lnTo>
                      <a:pt x="64" y="8"/>
                    </a:lnTo>
                    <a:lnTo>
                      <a:pt x="72" y="16"/>
                    </a:lnTo>
                    <a:lnTo>
                      <a:pt x="72" y="32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56" y="24"/>
                    </a:lnTo>
                    <a:lnTo>
                      <a:pt x="40" y="16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32" y="72"/>
                    </a:lnTo>
                    <a:lnTo>
                      <a:pt x="40" y="88"/>
                    </a:lnTo>
                    <a:lnTo>
                      <a:pt x="64" y="104"/>
                    </a:lnTo>
                    <a:lnTo>
                      <a:pt x="72" y="112"/>
                    </a:lnTo>
                    <a:lnTo>
                      <a:pt x="72" y="120"/>
                    </a:lnTo>
                    <a:lnTo>
                      <a:pt x="64" y="128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Freeform 84"/>
              <p:cNvSpPr>
                <a:spLocks/>
              </p:cNvSpPr>
              <p:nvPr/>
            </p:nvSpPr>
            <p:spPr bwMode="auto">
              <a:xfrm>
                <a:off x="1904" y="2256"/>
                <a:ext cx="72" cy="128"/>
              </a:xfrm>
              <a:custGeom>
                <a:avLst/>
                <a:gdLst>
                  <a:gd name="T0" fmla="*/ 0 w 72"/>
                  <a:gd name="T1" fmla="*/ 120 h 128"/>
                  <a:gd name="T2" fmla="*/ 16 w 72"/>
                  <a:gd name="T3" fmla="*/ 96 h 128"/>
                  <a:gd name="T4" fmla="*/ 32 w 72"/>
                  <a:gd name="T5" fmla="*/ 88 h 128"/>
                  <a:gd name="T6" fmla="*/ 48 w 72"/>
                  <a:gd name="T7" fmla="*/ 72 h 128"/>
                  <a:gd name="T8" fmla="*/ 56 w 72"/>
                  <a:gd name="T9" fmla="*/ 48 h 128"/>
                  <a:gd name="T10" fmla="*/ 56 w 72"/>
                  <a:gd name="T11" fmla="*/ 32 h 128"/>
                  <a:gd name="T12" fmla="*/ 48 w 72"/>
                  <a:gd name="T13" fmla="*/ 16 h 128"/>
                  <a:gd name="T14" fmla="*/ 32 w 72"/>
                  <a:gd name="T15" fmla="*/ 16 h 128"/>
                  <a:gd name="T16" fmla="*/ 24 w 72"/>
                  <a:gd name="T17" fmla="*/ 24 h 128"/>
                  <a:gd name="T18" fmla="*/ 16 w 72"/>
                  <a:gd name="T19" fmla="*/ 32 h 128"/>
                  <a:gd name="T20" fmla="*/ 8 w 72"/>
                  <a:gd name="T21" fmla="*/ 40 h 128"/>
                  <a:gd name="T22" fmla="*/ 0 w 72"/>
                  <a:gd name="T23" fmla="*/ 24 h 128"/>
                  <a:gd name="T24" fmla="*/ 8 w 72"/>
                  <a:gd name="T25" fmla="*/ 16 h 128"/>
                  <a:gd name="T26" fmla="*/ 24 w 72"/>
                  <a:gd name="T27" fmla="*/ 8 h 128"/>
                  <a:gd name="T28" fmla="*/ 32 w 72"/>
                  <a:gd name="T29" fmla="*/ 0 h 128"/>
                  <a:gd name="T30" fmla="*/ 48 w 72"/>
                  <a:gd name="T31" fmla="*/ 0 h 128"/>
                  <a:gd name="T32" fmla="*/ 56 w 72"/>
                  <a:gd name="T33" fmla="*/ 0 h 128"/>
                  <a:gd name="T34" fmla="*/ 72 w 72"/>
                  <a:gd name="T35" fmla="*/ 24 h 128"/>
                  <a:gd name="T36" fmla="*/ 72 w 72"/>
                  <a:gd name="T37" fmla="*/ 40 h 128"/>
                  <a:gd name="T38" fmla="*/ 72 w 72"/>
                  <a:gd name="T39" fmla="*/ 56 h 128"/>
                  <a:gd name="T40" fmla="*/ 64 w 72"/>
                  <a:gd name="T41" fmla="*/ 72 h 128"/>
                  <a:gd name="T42" fmla="*/ 48 w 72"/>
                  <a:gd name="T43" fmla="*/ 88 h 128"/>
                  <a:gd name="T44" fmla="*/ 32 w 72"/>
                  <a:gd name="T45" fmla="*/ 104 h 128"/>
                  <a:gd name="T46" fmla="*/ 24 w 72"/>
                  <a:gd name="T47" fmla="*/ 120 h 128"/>
                  <a:gd name="T48" fmla="*/ 8 w 72"/>
                  <a:gd name="T49" fmla="*/ 128 h 128"/>
                  <a:gd name="T50" fmla="*/ 0 w 72"/>
                  <a:gd name="T51" fmla="*/ 128 h 128"/>
                  <a:gd name="T52" fmla="*/ 0 w 72"/>
                  <a:gd name="T53" fmla="*/ 120 h 1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72" h="128">
                    <a:moveTo>
                      <a:pt x="0" y="120"/>
                    </a:moveTo>
                    <a:lnTo>
                      <a:pt x="16" y="96"/>
                    </a:lnTo>
                    <a:lnTo>
                      <a:pt x="32" y="88"/>
                    </a:lnTo>
                    <a:lnTo>
                      <a:pt x="48" y="7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16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24" y="8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72" y="24"/>
                    </a:lnTo>
                    <a:lnTo>
                      <a:pt x="72" y="40"/>
                    </a:lnTo>
                    <a:lnTo>
                      <a:pt x="72" y="56"/>
                    </a:lnTo>
                    <a:lnTo>
                      <a:pt x="64" y="72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28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66" name="Group 85"/>
            <p:cNvGrpSpPr>
              <a:grpSpLocks/>
            </p:cNvGrpSpPr>
            <p:nvPr/>
          </p:nvGrpSpPr>
          <p:grpSpPr bwMode="auto">
            <a:xfrm>
              <a:off x="2208" y="2352"/>
              <a:ext cx="240" cy="192"/>
              <a:chOff x="1848" y="2256"/>
              <a:chExt cx="128" cy="128"/>
            </a:xfrm>
          </p:grpSpPr>
          <p:sp>
            <p:nvSpPr>
              <p:cNvPr id="5167" name="Freeform 86"/>
              <p:cNvSpPr>
                <a:spLocks/>
              </p:cNvSpPr>
              <p:nvPr/>
            </p:nvSpPr>
            <p:spPr bwMode="auto">
              <a:xfrm>
                <a:off x="1856" y="2264"/>
                <a:ext cx="112" cy="112"/>
              </a:xfrm>
              <a:custGeom>
                <a:avLst/>
                <a:gdLst>
                  <a:gd name="T0" fmla="*/ 56 w 112"/>
                  <a:gd name="T1" fmla="*/ 112 h 112"/>
                  <a:gd name="T2" fmla="*/ 16 w 112"/>
                  <a:gd name="T3" fmla="*/ 72 h 112"/>
                  <a:gd name="T4" fmla="*/ 0 w 112"/>
                  <a:gd name="T5" fmla="*/ 40 h 112"/>
                  <a:gd name="T6" fmla="*/ 8 w 112"/>
                  <a:gd name="T7" fmla="*/ 16 h 112"/>
                  <a:gd name="T8" fmla="*/ 16 w 112"/>
                  <a:gd name="T9" fmla="*/ 8 h 112"/>
                  <a:gd name="T10" fmla="*/ 40 w 112"/>
                  <a:gd name="T11" fmla="*/ 0 h 112"/>
                  <a:gd name="T12" fmla="*/ 56 w 112"/>
                  <a:gd name="T13" fmla="*/ 16 h 112"/>
                  <a:gd name="T14" fmla="*/ 56 w 112"/>
                  <a:gd name="T15" fmla="*/ 16 h 112"/>
                  <a:gd name="T16" fmla="*/ 72 w 112"/>
                  <a:gd name="T17" fmla="*/ 8 h 112"/>
                  <a:gd name="T18" fmla="*/ 88 w 112"/>
                  <a:gd name="T19" fmla="*/ 0 h 112"/>
                  <a:gd name="T20" fmla="*/ 104 w 112"/>
                  <a:gd name="T21" fmla="*/ 8 h 112"/>
                  <a:gd name="T22" fmla="*/ 104 w 112"/>
                  <a:gd name="T23" fmla="*/ 24 h 112"/>
                  <a:gd name="T24" fmla="*/ 112 w 112"/>
                  <a:gd name="T25" fmla="*/ 48 h 112"/>
                  <a:gd name="T26" fmla="*/ 96 w 112"/>
                  <a:gd name="T27" fmla="*/ 72 h 112"/>
                  <a:gd name="T28" fmla="*/ 64 w 112"/>
                  <a:gd name="T29" fmla="*/ 96 h 112"/>
                  <a:gd name="T30" fmla="*/ 56 w 112"/>
                  <a:gd name="T31" fmla="*/ 112 h 1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2" h="112">
                    <a:moveTo>
                      <a:pt x="56" y="112"/>
                    </a:moveTo>
                    <a:lnTo>
                      <a:pt x="16" y="72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40" y="0"/>
                    </a:lnTo>
                    <a:lnTo>
                      <a:pt x="56" y="16"/>
                    </a:lnTo>
                    <a:lnTo>
                      <a:pt x="72" y="8"/>
                    </a:lnTo>
                    <a:lnTo>
                      <a:pt x="88" y="0"/>
                    </a:lnTo>
                    <a:lnTo>
                      <a:pt x="104" y="8"/>
                    </a:lnTo>
                    <a:lnTo>
                      <a:pt x="104" y="24"/>
                    </a:lnTo>
                    <a:lnTo>
                      <a:pt x="112" y="48"/>
                    </a:lnTo>
                    <a:lnTo>
                      <a:pt x="96" y="72"/>
                    </a:lnTo>
                    <a:lnTo>
                      <a:pt x="64" y="96"/>
                    </a:lnTo>
                    <a:lnTo>
                      <a:pt x="56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Freeform 87"/>
              <p:cNvSpPr>
                <a:spLocks/>
              </p:cNvSpPr>
              <p:nvPr/>
            </p:nvSpPr>
            <p:spPr bwMode="auto">
              <a:xfrm>
                <a:off x="1848" y="2256"/>
                <a:ext cx="72" cy="128"/>
              </a:xfrm>
              <a:custGeom>
                <a:avLst/>
                <a:gdLst>
                  <a:gd name="T0" fmla="*/ 64 w 72"/>
                  <a:gd name="T1" fmla="*/ 128 h 128"/>
                  <a:gd name="T2" fmla="*/ 32 w 72"/>
                  <a:gd name="T3" fmla="*/ 104 h 128"/>
                  <a:gd name="T4" fmla="*/ 16 w 72"/>
                  <a:gd name="T5" fmla="*/ 88 h 128"/>
                  <a:gd name="T6" fmla="*/ 8 w 72"/>
                  <a:gd name="T7" fmla="*/ 64 h 128"/>
                  <a:gd name="T8" fmla="*/ 0 w 72"/>
                  <a:gd name="T9" fmla="*/ 40 h 128"/>
                  <a:gd name="T10" fmla="*/ 8 w 72"/>
                  <a:gd name="T11" fmla="*/ 24 h 128"/>
                  <a:gd name="T12" fmla="*/ 8 w 72"/>
                  <a:gd name="T13" fmla="*/ 8 h 128"/>
                  <a:gd name="T14" fmla="*/ 24 w 72"/>
                  <a:gd name="T15" fmla="*/ 0 h 128"/>
                  <a:gd name="T16" fmla="*/ 40 w 72"/>
                  <a:gd name="T17" fmla="*/ 0 h 128"/>
                  <a:gd name="T18" fmla="*/ 64 w 72"/>
                  <a:gd name="T19" fmla="*/ 8 h 128"/>
                  <a:gd name="T20" fmla="*/ 72 w 72"/>
                  <a:gd name="T21" fmla="*/ 16 h 128"/>
                  <a:gd name="T22" fmla="*/ 72 w 72"/>
                  <a:gd name="T23" fmla="*/ 32 h 128"/>
                  <a:gd name="T24" fmla="*/ 64 w 72"/>
                  <a:gd name="T25" fmla="*/ 48 h 128"/>
                  <a:gd name="T26" fmla="*/ 56 w 72"/>
                  <a:gd name="T27" fmla="*/ 40 h 128"/>
                  <a:gd name="T28" fmla="*/ 56 w 72"/>
                  <a:gd name="T29" fmla="*/ 24 h 128"/>
                  <a:gd name="T30" fmla="*/ 40 w 72"/>
                  <a:gd name="T31" fmla="*/ 16 h 128"/>
                  <a:gd name="T32" fmla="*/ 32 w 72"/>
                  <a:gd name="T33" fmla="*/ 16 h 128"/>
                  <a:gd name="T34" fmla="*/ 24 w 72"/>
                  <a:gd name="T35" fmla="*/ 32 h 128"/>
                  <a:gd name="T36" fmla="*/ 16 w 72"/>
                  <a:gd name="T37" fmla="*/ 40 h 128"/>
                  <a:gd name="T38" fmla="*/ 24 w 72"/>
                  <a:gd name="T39" fmla="*/ 56 h 128"/>
                  <a:gd name="T40" fmla="*/ 32 w 72"/>
                  <a:gd name="T41" fmla="*/ 72 h 128"/>
                  <a:gd name="T42" fmla="*/ 40 w 72"/>
                  <a:gd name="T43" fmla="*/ 88 h 128"/>
                  <a:gd name="T44" fmla="*/ 64 w 72"/>
                  <a:gd name="T45" fmla="*/ 104 h 128"/>
                  <a:gd name="T46" fmla="*/ 72 w 72"/>
                  <a:gd name="T47" fmla="*/ 112 h 128"/>
                  <a:gd name="T48" fmla="*/ 72 w 72"/>
                  <a:gd name="T49" fmla="*/ 120 h 128"/>
                  <a:gd name="T50" fmla="*/ 64 w 72"/>
                  <a:gd name="T51" fmla="*/ 128 h 1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2" h="128">
                    <a:moveTo>
                      <a:pt x="64" y="128"/>
                    </a:moveTo>
                    <a:lnTo>
                      <a:pt x="32" y="104"/>
                    </a:lnTo>
                    <a:lnTo>
                      <a:pt x="16" y="88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lnTo>
                      <a:pt x="64" y="8"/>
                    </a:lnTo>
                    <a:lnTo>
                      <a:pt x="72" y="16"/>
                    </a:lnTo>
                    <a:lnTo>
                      <a:pt x="72" y="32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56" y="24"/>
                    </a:lnTo>
                    <a:lnTo>
                      <a:pt x="40" y="16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32" y="72"/>
                    </a:lnTo>
                    <a:lnTo>
                      <a:pt x="40" y="88"/>
                    </a:lnTo>
                    <a:lnTo>
                      <a:pt x="64" y="104"/>
                    </a:lnTo>
                    <a:lnTo>
                      <a:pt x="72" y="112"/>
                    </a:lnTo>
                    <a:lnTo>
                      <a:pt x="72" y="120"/>
                    </a:lnTo>
                    <a:lnTo>
                      <a:pt x="64" y="128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Freeform 88"/>
              <p:cNvSpPr>
                <a:spLocks/>
              </p:cNvSpPr>
              <p:nvPr/>
            </p:nvSpPr>
            <p:spPr bwMode="auto">
              <a:xfrm>
                <a:off x="1904" y="2256"/>
                <a:ext cx="72" cy="128"/>
              </a:xfrm>
              <a:custGeom>
                <a:avLst/>
                <a:gdLst>
                  <a:gd name="T0" fmla="*/ 0 w 72"/>
                  <a:gd name="T1" fmla="*/ 120 h 128"/>
                  <a:gd name="T2" fmla="*/ 16 w 72"/>
                  <a:gd name="T3" fmla="*/ 96 h 128"/>
                  <a:gd name="T4" fmla="*/ 32 w 72"/>
                  <a:gd name="T5" fmla="*/ 88 h 128"/>
                  <a:gd name="T6" fmla="*/ 48 w 72"/>
                  <a:gd name="T7" fmla="*/ 72 h 128"/>
                  <a:gd name="T8" fmla="*/ 56 w 72"/>
                  <a:gd name="T9" fmla="*/ 48 h 128"/>
                  <a:gd name="T10" fmla="*/ 56 w 72"/>
                  <a:gd name="T11" fmla="*/ 32 h 128"/>
                  <a:gd name="T12" fmla="*/ 48 w 72"/>
                  <a:gd name="T13" fmla="*/ 16 h 128"/>
                  <a:gd name="T14" fmla="*/ 32 w 72"/>
                  <a:gd name="T15" fmla="*/ 16 h 128"/>
                  <a:gd name="T16" fmla="*/ 24 w 72"/>
                  <a:gd name="T17" fmla="*/ 24 h 128"/>
                  <a:gd name="T18" fmla="*/ 16 w 72"/>
                  <a:gd name="T19" fmla="*/ 32 h 128"/>
                  <a:gd name="T20" fmla="*/ 8 w 72"/>
                  <a:gd name="T21" fmla="*/ 40 h 128"/>
                  <a:gd name="T22" fmla="*/ 0 w 72"/>
                  <a:gd name="T23" fmla="*/ 24 h 128"/>
                  <a:gd name="T24" fmla="*/ 8 w 72"/>
                  <a:gd name="T25" fmla="*/ 16 h 128"/>
                  <a:gd name="T26" fmla="*/ 24 w 72"/>
                  <a:gd name="T27" fmla="*/ 8 h 128"/>
                  <a:gd name="T28" fmla="*/ 32 w 72"/>
                  <a:gd name="T29" fmla="*/ 0 h 128"/>
                  <a:gd name="T30" fmla="*/ 48 w 72"/>
                  <a:gd name="T31" fmla="*/ 0 h 128"/>
                  <a:gd name="T32" fmla="*/ 56 w 72"/>
                  <a:gd name="T33" fmla="*/ 0 h 128"/>
                  <a:gd name="T34" fmla="*/ 72 w 72"/>
                  <a:gd name="T35" fmla="*/ 24 h 128"/>
                  <a:gd name="T36" fmla="*/ 72 w 72"/>
                  <a:gd name="T37" fmla="*/ 40 h 128"/>
                  <a:gd name="T38" fmla="*/ 72 w 72"/>
                  <a:gd name="T39" fmla="*/ 56 h 128"/>
                  <a:gd name="T40" fmla="*/ 64 w 72"/>
                  <a:gd name="T41" fmla="*/ 72 h 128"/>
                  <a:gd name="T42" fmla="*/ 48 w 72"/>
                  <a:gd name="T43" fmla="*/ 88 h 128"/>
                  <a:gd name="T44" fmla="*/ 32 w 72"/>
                  <a:gd name="T45" fmla="*/ 104 h 128"/>
                  <a:gd name="T46" fmla="*/ 24 w 72"/>
                  <a:gd name="T47" fmla="*/ 120 h 128"/>
                  <a:gd name="T48" fmla="*/ 8 w 72"/>
                  <a:gd name="T49" fmla="*/ 128 h 128"/>
                  <a:gd name="T50" fmla="*/ 0 w 72"/>
                  <a:gd name="T51" fmla="*/ 128 h 128"/>
                  <a:gd name="T52" fmla="*/ 0 w 72"/>
                  <a:gd name="T53" fmla="*/ 120 h 1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72" h="128">
                    <a:moveTo>
                      <a:pt x="0" y="120"/>
                    </a:moveTo>
                    <a:lnTo>
                      <a:pt x="16" y="96"/>
                    </a:lnTo>
                    <a:lnTo>
                      <a:pt x="32" y="88"/>
                    </a:lnTo>
                    <a:lnTo>
                      <a:pt x="48" y="7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16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24" y="8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72" y="24"/>
                    </a:lnTo>
                    <a:lnTo>
                      <a:pt x="72" y="40"/>
                    </a:lnTo>
                    <a:lnTo>
                      <a:pt x="72" y="56"/>
                    </a:lnTo>
                    <a:lnTo>
                      <a:pt x="64" y="72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28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3" name="Group 131"/>
          <p:cNvGrpSpPr>
            <a:grpSpLocks/>
          </p:cNvGrpSpPr>
          <p:nvPr/>
        </p:nvGrpSpPr>
        <p:grpSpPr bwMode="auto">
          <a:xfrm>
            <a:off x="5588000" y="4171950"/>
            <a:ext cx="2421467" cy="1309688"/>
            <a:chOff x="1568" y="2352"/>
            <a:chExt cx="1144" cy="1100"/>
          </a:xfrm>
        </p:grpSpPr>
        <p:grpSp>
          <p:nvGrpSpPr>
            <p:cNvPr id="5135" name="Group 132"/>
            <p:cNvGrpSpPr>
              <a:grpSpLocks/>
            </p:cNvGrpSpPr>
            <p:nvPr/>
          </p:nvGrpSpPr>
          <p:grpSpPr bwMode="auto">
            <a:xfrm>
              <a:off x="1824" y="2352"/>
              <a:ext cx="128" cy="128"/>
              <a:chOff x="1848" y="2256"/>
              <a:chExt cx="128" cy="128"/>
            </a:xfrm>
          </p:grpSpPr>
          <p:sp>
            <p:nvSpPr>
              <p:cNvPr id="5152" name="Freeform 133"/>
              <p:cNvSpPr>
                <a:spLocks/>
              </p:cNvSpPr>
              <p:nvPr/>
            </p:nvSpPr>
            <p:spPr bwMode="auto">
              <a:xfrm>
                <a:off x="1856" y="2264"/>
                <a:ext cx="112" cy="112"/>
              </a:xfrm>
              <a:custGeom>
                <a:avLst/>
                <a:gdLst>
                  <a:gd name="T0" fmla="*/ 56 w 112"/>
                  <a:gd name="T1" fmla="*/ 112 h 112"/>
                  <a:gd name="T2" fmla="*/ 16 w 112"/>
                  <a:gd name="T3" fmla="*/ 72 h 112"/>
                  <a:gd name="T4" fmla="*/ 0 w 112"/>
                  <a:gd name="T5" fmla="*/ 40 h 112"/>
                  <a:gd name="T6" fmla="*/ 8 w 112"/>
                  <a:gd name="T7" fmla="*/ 16 h 112"/>
                  <a:gd name="T8" fmla="*/ 16 w 112"/>
                  <a:gd name="T9" fmla="*/ 8 h 112"/>
                  <a:gd name="T10" fmla="*/ 40 w 112"/>
                  <a:gd name="T11" fmla="*/ 0 h 112"/>
                  <a:gd name="T12" fmla="*/ 56 w 112"/>
                  <a:gd name="T13" fmla="*/ 16 h 112"/>
                  <a:gd name="T14" fmla="*/ 56 w 112"/>
                  <a:gd name="T15" fmla="*/ 16 h 112"/>
                  <a:gd name="T16" fmla="*/ 72 w 112"/>
                  <a:gd name="T17" fmla="*/ 8 h 112"/>
                  <a:gd name="T18" fmla="*/ 88 w 112"/>
                  <a:gd name="T19" fmla="*/ 0 h 112"/>
                  <a:gd name="T20" fmla="*/ 104 w 112"/>
                  <a:gd name="T21" fmla="*/ 8 h 112"/>
                  <a:gd name="T22" fmla="*/ 104 w 112"/>
                  <a:gd name="T23" fmla="*/ 24 h 112"/>
                  <a:gd name="T24" fmla="*/ 112 w 112"/>
                  <a:gd name="T25" fmla="*/ 48 h 112"/>
                  <a:gd name="T26" fmla="*/ 96 w 112"/>
                  <a:gd name="T27" fmla="*/ 72 h 112"/>
                  <a:gd name="T28" fmla="*/ 64 w 112"/>
                  <a:gd name="T29" fmla="*/ 96 h 112"/>
                  <a:gd name="T30" fmla="*/ 56 w 112"/>
                  <a:gd name="T31" fmla="*/ 112 h 1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2" h="112">
                    <a:moveTo>
                      <a:pt x="56" y="112"/>
                    </a:moveTo>
                    <a:lnTo>
                      <a:pt x="16" y="72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16" y="8"/>
                    </a:lnTo>
                    <a:lnTo>
                      <a:pt x="40" y="0"/>
                    </a:lnTo>
                    <a:lnTo>
                      <a:pt x="56" y="16"/>
                    </a:lnTo>
                    <a:lnTo>
                      <a:pt x="72" y="8"/>
                    </a:lnTo>
                    <a:lnTo>
                      <a:pt x="88" y="0"/>
                    </a:lnTo>
                    <a:lnTo>
                      <a:pt x="104" y="8"/>
                    </a:lnTo>
                    <a:lnTo>
                      <a:pt x="104" y="24"/>
                    </a:lnTo>
                    <a:lnTo>
                      <a:pt x="112" y="48"/>
                    </a:lnTo>
                    <a:lnTo>
                      <a:pt x="96" y="72"/>
                    </a:lnTo>
                    <a:lnTo>
                      <a:pt x="64" y="96"/>
                    </a:lnTo>
                    <a:lnTo>
                      <a:pt x="56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134"/>
              <p:cNvSpPr>
                <a:spLocks/>
              </p:cNvSpPr>
              <p:nvPr/>
            </p:nvSpPr>
            <p:spPr bwMode="auto">
              <a:xfrm>
                <a:off x="1848" y="2256"/>
                <a:ext cx="72" cy="128"/>
              </a:xfrm>
              <a:custGeom>
                <a:avLst/>
                <a:gdLst>
                  <a:gd name="T0" fmla="*/ 64 w 72"/>
                  <a:gd name="T1" fmla="*/ 128 h 128"/>
                  <a:gd name="T2" fmla="*/ 32 w 72"/>
                  <a:gd name="T3" fmla="*/ 104 h 128"/>
                  <a:gd name="T4" fmla="*/ 16 w 72"/>
                  <a:gd name="T5" fmla="*/ 88 h 128"/>
                  <a:gd name="T6" fmla="*/ 8 w 72"/>
                  <a:gd name="T7" fmla="*/ 64 h 128"/>
                  <a:gd name="T8" fmla="*/ 0 w 72"/>
                  <a:gd name="T9" fmla="*/ 40 h 128"/>
                  <a:gd name="T10" fmla="*/ 8 w 72"/>
                  <a:gd name="T11" fmla="*/ 24 h 128"/>
                  <a:gd name="T12" fmla="*/ 8 w 72"/>
                  <a:gd name="T13" fmla="*/ 8 h 128"/>
                  <a:gd name="T14" fmla="*/ 24 w 72"/>
                  <a:gd name="T15" fmla="*/ 0 h 128"/>
                  <a:gd name="T16" fmla="*/ 40 w 72"/>
                  <a:gd name="T17" fmla="*/ 0 h 128"/>
                  <a:gd name="T18" fmla="*/ 64 w 72"/>
                  <a:gd name="T19" fmla="*/ 8 h 128"/>
                  <a:gd name="T20" fmla="*/ 72 w 72"/>
                  <a:gd name="T21" fmla="*/ 16 h 128"/>
                  <a:gd name="T22" fmla="*/ 72 w 72"/>
                  <a:gd name="T23" fmla="*/ 32 h 128"/>
                  <a:gd name="T24" fmla="*/ 64 w 72"/>
                  <a:gd name="T25" fmla="*/ 48 h 128"/>
                  <a:gd name="T26" fmla="*/ 56 w 72"/>
                  <a:gd name="T27" fmla="*/ 40 h 128"/>
                  <a:gd name="T28" fmla="*/ 56 w 72"/>
                  <a:gd name="T29" fmla="*/ 24 h 128"/>
                  <a:gd name="T30" fmla="*/ 40 w 72"/>
                  <a:gd name="T31" fmla="*/ 16 h 128"/>
                  <a:gd name="T32" fmla="*/ 32 w 72"/>
                  <a:gd name="T33" fmla="*/ 16 h 128"/>
                  <a:gd name="T34" fmla="*/ 24 w 72"/>
                  <a:gd name="T35" fmla="*/ 32 h 128"/>
                  <a:gd name="T36" fmla="*/ 16 w 72"/>
                  <a:gd name="T37" fmla="*/ 40 h 128"/>
                  <a:gd name="T38" fmla="*/ 24 w 72"/>
                  <a:gd name="T39" fmla="*/ 56 h 128"/>
                  <a:gd name="T40" fmla="*/ 32 w 72"/>
                  <a:gd name="T41" fmla="*/ 72 h 128"/>
                  <a:gd name="T42" fmla="*/ 40 w 72"/>
                  <a:gd name="T43" fmla="*/ 88 h 128"/>
                  <a:gd name="T44" fmla="*/ 64 w 72"/>
                  <a:gd name="T45" fmla="*/ 104 h 128"/>
                  <a:gd name="T46" fmla="*/ 72 w 72"/>
                  <a:gd name="T47" fmla="*/ 112 h 128"/>
                  <a:gd name="T48" fmla="*/ 72 w 72"/>
                  <a:gd name="T49" fmla="*/ 120 h 128"/>
                  <a:gd name="T50" fmla="*/ 64 w 72"/>
                  <a:gd name="T51" fmla="*/ 128 h 1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2" h="128">
                    <a:moveTo>
                      <a:pt x="64" y="128"/>
                    </a:moveTo>
                    <a:lnTo>
                      <a:pt x="32" y="104"/>
                    </a:lnTo>
                    <a:lnTo>
                      <a:pt x="16" y="88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24"/>
                    </a:lnTo>
                    <a:lnTo>
                      <a:pt x="8" y="8"/>
                    </a:lnTo>
                    <a:lnTo>
                      <a:pt x="24" y="0"/>
                    </a:lnTo>
                    <a:lnTo>
                      <a:pt x="40" y="0"/>
                    </a:lnTo>
                    <a:lnTo>
                      <a:pt x="64" y="8"/>
                    </a:lnTo>
                    <a:lnTo>
                      <a:pt x="72" y="16"/>
                    </a:lnTo>
                    <a:lnTo>
                      <a:pt x="72" y="32"/>
                    </a:lnTo>
                    <a:lnTo>
                      <a:pt x="64" y="48"/>
                    </a:lnTo>
                    <a:lnTo>
                      <a:pt x="56" y="40"/>
                    </a:lnTo>
                    <a:lnTo>
                      <a:pt x="56" y="24"/>
                    </a:lnTo>
                    <a:lnTo>
                      <a:pt x="40" y="16"/>
                    </a:lnTo>
                    <a:lnTo>
                      <a:pt x="32" y="16"/>
                    </a:lnTo>
                    <a:lnTo>
                      <a:pt x="24" y="32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32" y="72"/>
                    </a:lnTo>
                    <a:lnTo>
                      <a:pt x="40" y="88"/>
                    </a:lnTo>
                    <a:lnTo>
                      <a:pt x="64" y="104"/>
                    </a:lnTo>
                    <a:lnTo>
                      <a:pt x="72" y="112"/>
                    </a:lnTo>
                    <a:lnTo>
                      <a:pt x="72" y="120"/>
                    </a:lnTo>
                    <a:lnTo>
                      <a:pt x="64" y="128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135"/>
              <p:cNvSpPr>
                <a:spLocks/>
              </p:cNvSpPr>
              <p:nvPr/>
            </p:nvSpPr>
            <p:spPr bwMode="auto">
              <a:xfrm>
                <a:off x="1904" y="2256"/>
                <a:ext cx="72" cy="128"/>
              </a:xfrm>
              <a:custGeom>
                <a:avLst/>
                <a:gdLst>
                  <a:gd name="T0" fmla="*/ 0 w 72"/>
                  <a:gd name="T1" fmla="*/ 120 h 128"/>
                  <a:gd name="T2" fmla="*/ 16 w 72"/>
                  <a:gd name="T3" fmla="*/ 96 h 128"/>
                  <a:gd name="T4" fmla="*/ 32 w 72"/>
                  <a:gd name="T5" fmla="*/ 88 h 128"/>
                  <a:gd name="T6" fmla="*/ 48 w 72"/>
                  <a:gd name="T7" fmla="*/ 72 h 128"/>
                  <a:gd name="T8" fmla="*/ 56 w 72"/>
                  <a:gd name="T9" fmla="*/ 48 h 128"/>
                  <a:gd name="T10" fmla="*/ 56 w 72"/>
                  <a:gd name="T11" fmla="*/ 32 h 128"/>
                  <a:gd name="T12" fmla="*/ 48 w 72"/>
                  <a:gd name="T13" fmla="*/ 16 h 128"/>
                  <a:gd name="T14" fmla="*/ 32 w 72"/>
                  <a:gd name="T15" fmla="*/ 16 h 128"/>
                  <a:gd name="T16" fmla="*/ 24 w 72"/>
                  <a:gd name="T17" fmla="*/ 24 h 128"/>
                  <a:gd name="T18" fmla="*/ 16 w 72"/>
                  <a:gd name="T19" fmla="*/ 32 h 128"/>
                  <a:gd name="T20" fmla="*/ 8 w 72"/>
                  <a:gd name="T21" fmla="*/ 40 h 128"/>
                  <a:gd name="T22" fmla="*/ 0 w 72"/>
                  <a:gd name="T23" fmla="*/ 24 h 128"/>
                  <a:gd name="T24" fmla="*/ 8 w 72"/>
                  <a:gd name="T25" fmla="*/ 16 h 128"/>
                  <a:gd name="T26" fmla="*/ 24 w 72"/>
                  <a:gd name="T27" fmla="*/ 8 h 128"/>
                  <a:gd name="T28" fmla="*/ 32 w 72"/>
                  <a:gd name="T29" fmla="*/ 0 h 128"/>
                  <a:gd name="T30" fmla="*/ 48 w 72"/>
                  <a:gd name="T31" fmla="*/ 0 h 128"/>
                  <a:gd name="T32" fmla="*/ 56 w 72"/>
                  <a:gd name="T33" fmla="*/ 0 h 128"/>
                  <a:gd name="T34" fmla="*/ 72 w 72"/>
                  <a:gd name="T35" fmla="*/ 24 h 128"/>
                  <a:gd name="T36" fmla="*/ 72 w 72"/>
                  <a:gd name="T37" fmla="*/ 40 h 128"/>
                  <a:gd name="T38" fmla="*/ 72 w 72"/>
                  <a:gd name="T39" fmla="*/ 56 h 128"/>
                  <a:gd name="T40" fmla="*/ 64 w 72"/>
                  <a:gd name="T41" fmla="*/ 72 h 128"/>
                  <a:gd name="T42" fmla="*/ 48 w 72"/>
                  <a:gd name="T43" fmla="*/ 88 h 128"/>
                  <a:gd name="T44" fmla="*/ 32 w 72"/>
                  <a:gd name="T45" fmla="*/ 104 h 128"/>
                  <a:gd name="T46" fmla="*/ 24 w 72"/>
                  <a:gd name="T47" fmla="*/ 120 h 128"/>
                  <a:gd name="T48" fmla="*/ 8 w 72"/>
                  <a:gd name="T49" fmla="*/ 128 h 128"/>
                  <a:gd name="T50" fmla="*/ 0 w 72"/>
                  <a:gd name="T51" fmla="*/ 128 h 128"/>
                  <a:gd name="T52" fmla="*/ 0 w 72"/>
                  <a:gd name="T53" fmla="*/ 120 h 1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72" h="128">
                    <a:moveTo>
                      <a:pt x="0" y="120"/>
                    </a:moveTo>
                    <a:lnTo>
                      <a:pt x="16" y="96"/>
                    </a:lnTo>
                    <a:lnTo>
                      <a:pt x="32" y="88"/>
                    </a:lnTo>
                    <a:lnTo>
                      <a:pt x="48" y="72"/>
                    </a:lnTo>
                    <a:lnTo>
                      <a:pt x="56" y="48"/>
                    </a:lnTo>
                    <a:lnTo>
                      <a:pt x="56" y="32"/>
                    </a:lnTo>
                    <a:lnTo>
                      <a:pt x="48" y="16"/>
                    </a:lnTo>
                    <a:lnTo>
                      <a:pt x="32" y="16"/>
                    </a:lnTo>
                    <a:lnTo>
                      <a:pt x="24" y="24"/>
                    </a:lnTo>
                    <a:lnTo>
                      <a:pt x="16" y="32"/>
                    </a:lnTo>
                    <a:lnTo>
                      <a:pt x="8" y="40"/>
                    </a:lnTo>
                    <a:lnTo>
                      <a:pt x="0" y="24"/>
                    </a:lnTo>
                    <a:lnTo>
                      <a:pt x="8" y="16"/>
                    </a:lnTo>
                    <a:lnTo>
                      <a:pt x="24" y="8"/>
                    </a:lnTo>
                    <a:lnTo>
                      <a:pt x="32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72" y="24"/>
                    </a:lnTo>
                    <a:lnTo>
                      <a:pt x="72" y="40"/>
                    </a:lnTo>
                    <a:lnTo>
                      <a:pt x="72" y="56"/>
                    </a:lnTo>
                    <a:lnTo>
                      <a:pt x="64" y="72"/>
                    </a:lnTo>
                    <a:lnTo>
                      <a:pt x="48" y="88"/>
                    </a:lnTo>
                    <a:lnTo>
                      <a:pt x="32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28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6" name="Freeform 136"/>
            <p:cNvSpPr>
              <a:spLocks/>
            </p:cNvSpPr>
            <p:nvPr/>
          </p:nvSpPr>
          <p:spPr bwMode="auto">
            <a:xfrm>
              <a:off x="2368" y="2540"/>
              <a:ext cx="224" cy="184"/>
            </a:xfrm>
            <a:custGeom>
              <a:avLst/>
              <a:gdLst>
                <a:gd name="T0" fmla="*/ 88 w 224"/>
                <a:gd name="T1" fmla="*/ 88 h 184"/>
                <a:gd name="T2" fmla="*/ 96 w 224"/>
                <a:gd name="T3" fmla="*/ 56 h 184"/>
                <a:gd name="T4" fmla="*/ 112 w 224"/>
                <a:gd name="T5" fmla="*/ 40 h 184"/>
                <a:gd name="T6" fmla="*/ 120 w 224"/>
                <a:gd name="T7" fmla="*/ 24 h 184"/>
                <a:gd name="T8" fmla="*/ 136 w 224"/>
                <a:gd name="T9" fmla="*/ 8 h 184"/>
                <a:gd name="T10" fmla="*/ 160 w 224"/>
                <a:gd name="T11" fmla="*/ 0 h 184"/>
                <a:gd name="T12" fmla="*/ 176 w 224"/>
                <a:gd name="T13" fmla="*/ 0 h 184"/>
                <a:gd name="T14" fmla="*/ 200 w 224"/>
                <a:gd name="T15" fmla="*/ 0 h 184"/>
                <a:gd name="T16" fmla="*/ 200 w 224"/>
                <a:gd name="T17" fmla="*/ 8 h 184"/>
                <a:gd name="T18" fmla="*/ 216 w 224"/>
                <a:gd name="T19" fmla="*/ 16 h 184"/>
                <a:gd name="T20" fmla="*/ 224 w 224"/>
                <a:gd name="T21" fmla="*/ 32 h 184"/>
                <a:gd name="T22" fmla="*/ 224 w 224"/>
                <a:gd name="T23" fmla="*/ 48 h 184"/>
                <a:gd name="T24" fmla="*/ 224 w 224"/>
                <a:gd name="T25" fmla="*/ 72 h 184"/>
                <a:gd name="T26" fmla="*/ 224 w 224"/>
                <a:gd name="T27" fmla="*/ 96 h 184"/>
                <a:gd name="T28" fmla="*/ 216 w 224"/>
                <a:gd name="T29" fmla="*/ 112 h 184"/>
                <a:gd name="T30" fmla="*/ 208 w 224"/>
                <a:gd name="T31" fmla="*/ 136 h 184"/>
                <a:gd name="T32" fmla="*/ 200 w 224"/>
                <a:gd name="T33" fmla="*/ 152 h 184"/>
                <a:gd name="T34" fmla="*/ 184 w 224"/>
                <a:gd name="T35" fmla="*/ 168 h 184"/>
                <a:gd name="T36" fmla="*/ 168 w 224"/>
                <a:gd name="T37" fmla="*/ 176 h 184"/>
                <a:gd name="T38" fmla="*/ 152 w 224"/>
                <a:gd name="T39" fmla="*/ 176 h 184"/>
                <a:gd name="T40" fmla="*/ 136 w 224"/>
                <a:gd name="T41" fmla="*/ 184 h 184"/>
                <a:gd name="T42" fmla="*/ 120 w 224"/>
                <a:gd name="T43" fmla="*/ 176 h 184"/>
                <a:gd name="T44" fmla="*/ 104 w 224"/>
                <a:gd name="T45" fmla="*/ 168 h 184"/>
                <a:gd name="T46" fmla="*/ 96 w 224"/>
                <a:gd name="T47" fmla="*/ 160 h 184"/>
                <a:gd name="T48" fmla="*/ 88 w 224"/>
                <a:gd name="T49" fmla="*/ 144 h 184"/>
                <a:gd name="T50" fmla="*/ 80 w 224"/>
                <a:gd name="T51" fmla="*/ 136 h 184"/>
                <a:gd name="T52" fmla="*/ 80 w 224"/>
                <a:gd name="T53" fmla="*/ 120 h 184"/>
                <a:gd name="T54" fmla="*/ 80 w 224"/>
                <a:gd name="T55" fmla="*/ 112 h 184"/>
                <a:gd name="T56" fmla="*/ 56 w 224"/>
                <a:gd name="T57" fmla="*/ 112 h 184"/>
                <a:gd name="T58" fmla="*/ 32 w 224"/>
                <a:gd name="T59" fmla="*/ 120 h 184"/>
                <a:gd name="T60" fmla="*/ 32 w 224"/>
                <a:gd name="T61" fmla="*/ 128 h 184"/>
                <a:gd name="T62" fmla="*/ 16 w 224"/>
                <a:gd name="T63" fmla="*/ 120 h 184"/>
                <a:gd name="T64" fmla="*/ 0 w 224"/>
                <a:gd name="T65" fmla="*/ 112 h 184"/>
                <a:gd name="T66" fmla="*/ 0 w 224"/>
                <a:gd name="T67" fmla="*/ 104 h 184"/>
                <a:gd name="T68" fmla="*/ 8 w 224"/>
                <a:gd name="T69" fmla="*/ 88 h 184"/>
                <a:gd name="T70" fmla="*/ 16 w 224"/>
                <a:gd name="T71" fmla="*/ 88 h 184"/>
                <a:gd name="T72" fmla="*/ 40 w 224"/>
                <a:gd name="T73" fmla="*/ 88 h 184"/>
                <a:gd name="T74" fmla="*/ 64 w 224"/>
                <a:gd name="T75" fmla="*/ 88 h 184"/>
                <a:gd name="T76" fmla="*/ 88 w 224"/>
                <a:gd name="T77" fmla="*/ 88 h 1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24" h="184">
                  <a:moveTo>
                    <a:pt x="88" y="88"/>
                  </a:moveTo>
                  <a:lnTo>
                    <a:pt x="96" y="56"/>
                  </a:lnTo>
                  <a:lnTo>
                    <a:pt x="112" y="40"/>
                  </a:lnTo>
                  <a:lnTo>
                    <a:pt x="120" y="24"/>
                  </a:lnTo>
                  <a:lnTo>
                    <a:pt x="136" y="8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00" y="8"/>
                  </a:lnTo>
                  <a:lnTo>
                    <a:pt x="216" y="16"/>
                  </a:lnTo>
                  <a:lnTo>
                    <a:pt x="224" y="32"/>
                  </a:lnTo>
                  <a:lnTo>
                    <a:pt x="224" y="48"/>
                  </a:lnTo>
                  <a:lnTo>
                    <a:pt x="224" y="72"/>
                  </a:lnTo>
                  <a:lnTo>
                    <a:pt x="224" y="96"/>
                  </a:lnTo>
                  <a:lnTo>
                    <a:pt x="216" y="112"/>
                  </a:lnTo>
                  <a:lnTo>
                    <a:pt x="208" y="136"/>
                  </a:lnTo>
                  <a:lnTo>
                    <a:pt x="200" y="152"/>
                  </a:lnTo>
                  <a:lnTo>
                    <a:pt x="184" y="168"/>
                  </a:lnTo>
                  <a:lnTo>
                    <a:pt x="168" y="176"/>
                  </a:lnTo>
                  <a:lnTo>
                    <a:pt x="152" y="176"/>
                  </a:lnTo>
                  <a:lnTo>
                    <a:pt x="136" y="184"/>
                  </a:lnTo>
                  <a:lnTo>
                    <a:pt x="120" y="176"/>
                  </a:lnTo>
                  <a:lnTo>
                    <a:pt x="104" y="168"/>
                  </a:lnTo>
                  <a:lnTo>
                    <a:pt x="96" y="160"/>
                  </a:lnTo>
                  <a:lnTo>
                    <a:pt x="88" y="144"/>
                  </a:lnTo>
                  <a:lnTo>
                    <a:pt x="80" y="136"/>
                  </a:lnTo>
                  <a:lnTo>
                    <a:pt x="80" y="120"/>
                  </a:lnTo>
                  <a:lnTo>
                    <a:pt x="80" y="112"/>
                  </a:lnTo>
                  <a:lnTo>
                    <a:pt x="56" y="112"/>
                  </a:lnTo>
                  <a:lnTo>
                    <a:pt x="32" y="120"/>
                  </a:lnTo>
                  <a:lnTo>
                    <a:pt x="32" y="128"/>
                  </a:lnTo>
                  <a:lnTo>
                    <a:pt x="16" y="120"/>
                  </a:lnTo>
                  <a:lnTo>
                    <a:pt x="0" y="112"/>
                  </a:lnTo>
                  <a:lnTo>
                    <a:pt x="0" y="104"/>
                  </a:lnTo>
                  <a:lnTo>
                    <a:pt x="8" y="88"/>
                  </a:lnTo>
                  <a:lnTo>
                    <a:pt x="16" y="88"/>
                  </a:lnTo>
                  <a:lnTo>
                    <a:pt x="40" y="88"/>
                  </a:lnTo>
                  <a:lnTo>
                    <a:pt x="64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37"/>
            <p:cNvSpPr>
              <a:spLocks/>
            </p:cNvSpPr>
            <p:nvPr/>
          </p:nvSpPr>
          <p:spPr bwMode="auto">
            <a:xfrm>
              <a:off x="2400" y="2740"/>
              <a:ext cx="184" cy="312"/>
            </a:xfrm>
            <a:custGeom>
              <a:avLst/>
              <a:gdLst>
                <a:gd name="T0" fmla="*/ 56 w 184"/>
                <a:gd name="T1" fmla="*/ 24 h 312"/>
                <a:gd name="T2" fmla="*/ 72 w 184"/>
                <a:gd name="T3" fmla="*/ 8 h 312"/>
                <a:gd name="T4" fmla="*/ 96 w 184"/>
                <a:gd name="T5" fmla="*/ 0 h 312"/>
                <a:gd name="T6" fmla="*/ 120 w 184"/>
                <a:gd name="T7" fmla="*/ 0 h 312"/>
                <a:gd name="T8" fmla="*/ 136 w 184"/>
                <a:gd name="T9" fmla="*/ 8 h 312"/>
                <a:gd name="T10" fmla="*/ 144 w 184"/>
                <a:gd name="T11" fmla="*/ 24 h 312"/>
                <a:gd name="T12" fmla="*/ 152 w 184"/>
                <a:gd name="T13" fmla="*/ 40 h 312"/>
                <a:gd name="T14" fmla="*/ 152 w 184"/>
                <a:gd name="T15" fmla="*/ 64 h 312"/>
                <a:gd name="T16" fmla="*/ 152 w 184"/>
                <a:gd name="T17" fmla="*/ 80 h 312"/>
                <a:gd name="T18" fmla="*/ 144 w 184"/>
                <a:gd name="T19" fmla="*/ 96 h 312"/>
                <a:gd name="T20" fmla="*/ 128 w 184"/>
                <a:gd name="T21" fmla="*/ 112 h 312"/>
                <a:gd name="T22" fmla="*/ 120 w 184"/>
                <a:gd name="T23" fmla="*/ 136 h 312"/>
                <a:gd name="T24" fmla="*/ 112 w 184"/>
                <a:gd name="T25" fmla="*/ 144 h 312"/>
                <a:gd name="T26" fmla="*/ 112 w 184"/>
                <a:gd name="T27" fmla="*/ 168 h 312"/>
                <a:gd name="T28" fmla="*/ 120 w 184"/>
                <a:gd name="T29" fmla="*/ 176 h 312"/>
                <a:gd name="T30" fmla="*/ 136 w 184"/>
                <a:gd name="T31" fmla="*/ 200 h 312"/>
                <a:gd name="T32" fmla="*/ 152 w 184"/>
                <a:gd name="T33" fmla="*/ 216 h 312"/>
                <a:gd name="T34" fmla="*/ 160 w 184"/>
                <a:gd name="T35" fmla="*/ 232 h 312"/>
                <a:gd name="T36" fmla="*/ 176 w 184"/>
                <a:gd name="T37" fmla="*/ 248 h 312"/>
                <a:gd name="T38" fmla="*/ 184 w 184"/>
                <a:gd name="T39" fmla="*/ 256 h 312"/>
                <a:gd name="T40" fmla="*/ 176 w 184"/>
                <a:gd name="T41" fmla="*/ 264 h 312"/>
                <a:gd name="T42" fmla="*/ 176 w 184"/>
                <a:gd name="T43" fmla="*/ 280 h 312"/>
                <a:gd name="T44" fmla="*/ 168 w 184"/>
                <a:gd name="T45" fmla="*/ 296 h 312"/>
                <a:gd name="T46" fmla="*/ 160 w 184"/>
                <a:gd name="T47" fmla="*/ 304 h 312"/>
                <a:gd name="T48" fmla="*/ 144 w 184"/>
                <a:gd name="T49" fmla="*/ 312 h 312"/>
                <a:gd name="T50" fmla="*/ 136 w 184"/>
                <a:gd name="T51" fmla="*/ 312 h 312"/>
                <a:gd name="T52" fmla="*/ 120 w 184"/>
                <a:gd name="T53" fmla="*/ 312 h 312"/>
                <a:gd name="T54" fmla="*/ 96 w 184"/>
                <a:gd name="T55" fmla="*/ 312 h 312"/>
                <a:gd name="T56" fmla="*/ 80 w 184"/>
                <a:gd name="T57" fmla="*/ 304 h 312"/>
                <a:gd name="T58" fmla="*/ 56 w 184"/>
                <a:gd name="T59" fmla="*/ 296 h 312"/>
                <a:gd name="T60" fmla="*/ 48 w 184"/>
                <a:gd name="T61" fmla="*/ 280 h 312"/>
                <a:gd name="T62" fmla="*/ 32 w 184"/>
                <a:gd name="T63" fmla="*/ 264 h 312"/>
                <a:gd name="T64" fmla="*/ 16 w 184"/>
                <a:gd name="T65" fmla="*/ 240 h 312"/>
                <a:gd name="T66" fmla="*/ 8 w 184"/>
                <a:gd name="T67" fmla="*/ 216 h 312"/>
                <a:gd name="T68" fmla="*/ 0 w 184"/>
                <a:gd name="T69" fmla="*/ 192 h 312"/>
                <a:gd name="T70" fmla="*/ 0 w 184"/>
                <a:gd name="T71" fmla="*/ 168 h 312"/>
                <a:gd name="T72" fmla="*/ 0 w 184"/>
                <a:gd name="T73" fmla="*/ 136 h 312"/>
                <a:gd name="T74" fmla="*/ 0 w 184"/>
                <a:gd name="T75" fmla="*/ 112 h 312"/>
                <a:gd name="T76" fmla="*/ 8 w 184"/>
                <a:gd name="T77" fmla="*/ 88 h 312"/>
                <a:gd name="T78" fmla="*/ 24 w 184"/>
                <a:gd name="T79" fmla="*/ 64 h 312"/>
                <a:gd name="T80" fmla="*/ 32 w 184"/>
                <a:gd name="T81" fmla="*/ 48 h 312"/>
                <a:gd name="T82" fmla="*/ 40 w 184"/>
                <a:gd name="T83" fmla="*/ 32 h 312"/>
                <a:gd name="T84" fmla="*/ 56 w 184"/>
                <a:gd name="T85" fmla="*/ 2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12">
                  <a:moveTo>
                    <a:pt x="56" y="24"/>
                  </a:moveTo>
                  <a:lnTo>
                    <a:pt x="72" y="8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36" y="8"/>
                  </a:lnTo>
                  <a:lnTo>
                    <a:pt x="144" y="24"/>
                  </a:lnTo>
                  <a:lnTo>
                    <a:pt x="152" y="40"/>
                  </a:lnTo>
                  <a:lnTo>
                    <a:pt x="152" y="64"/>
                  </a:lnTo>
                  <a:lnTo>
                    <a:pt x="152" y="80"/>
                  </a:lnTo>
                  <a:lnTo>
                    <a:pt x="144" y="96"/>
                  </a:lnTo>
                  <a:lnTo>
                    <a:pt x="128" y="112"/>
                  </a:lnTo>
                  <a:lnTo>
                    <a:pt x="120" y="136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20" y="176"/>
                  </a:lnTo>
                  <a:lnTo>
                    <a:pt x="136" y="200"/>
                  </a:lnTo>
                  <a:lnTo>
                    <a:pt x="152" y="216"/>
                  </a:lnTo>
                  <a:lnTo>
                    <a:pt x="160" y="232"/>
                  </a:lnTo>
                  <a:lnTo>
                    <a:pt x="176" y="248"/>
                  </a:lnTo>
                  <a:lnTo>
                    <a:pt x="184" y="256"/>
                  </a:lnTo>
                  <a:lnTo>
                    <a:pt x="176" y="264"/>
                  </a:lnTo>
                  <a:lnTo>
                    <a:pt x="176" y="280"/>
                  </a:lnTo>
                  <a:lnTo>
                    <a:pt x="168" y="296"/>
                  </a:lnTo>
                  <a:lnTo>
                    <a:pt x="160" y="304"/>
                  </a:lnTo>
                  <a:lnTo>
                    <a:pt x="144" y="312"/>
                  </a:lnTo>
                  <a:lnTo>
                    <a:pt x="136" y="312"/>
                  </a:lnTo>
                  <a:lnTo>
                    <a:pt x="120" y="312"/>
                  </a:lnTo>
                  <a:lnTo>
                    <a:pt x="96" y="312"/>
                  </a:lnTo>
                  <a:lnTo>
                    <a:pt x="80" y="304"/>
                  </a:lnTo>
                  <a:lnTo>
                    <a:pt x="56" y="296"/>
                  </a:lnTo>
                  <a:lnTo>
                    <a:pt x="48" y="280"/>
                  </a:lnTo>
                  <a:lnTo>
                    <a:pt x="32" y="264"/>
                  </a:lnTo>
                  <a:lnTo>
                    <a:pt x="16" y="240"/>
                  </a:lnTo>
                  <a:lnTo>
                    <a:pt x="8" y="216"/>
                  </a:lnTo>
                  <a:lnTo>
                    <a:pt x="0" y="192"/>
                  </a:lnTo>
                  <a:lnTo>
                    <a:pt x="0" y="168"/>
                  </a:lnTo>
                  <a:lnTo>
                    <a:pt x="0" y="136"/>
                  </a:lnTo>
                  <a:lnTo>
                    <a:pt x="0" y="112"/>
                  </a:lnTo>
                  <a:lnTo>
                    <a:pt x="8" y="88"/>
                  </a:lnTo>
                  <a:lnTo>
                    <a:pt x="24" y="64"/>
                  </a:lnTo>
                  <a:lnTo>
                    <a:pt x="32" y="48"/>
                  </a:lnTo>
                  <a:lnTo>
                    <a:pt x="40" y="32"/>
                  </a:lnTo>
                  <a:lnTo>
                    <a:pt x="5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38"/>
            <p:cNvSpPr>
              <a:spLocks/>
            </p:cNvSpPr>
            <p:nvPr/>
          </p:nvSpPr>
          <p:spPr bwMode="auto">
            <a:xfrm>
              <a:off x="2488" y="2612"/>
              <a:ext cx="216" cy="280"/>
            </a:xfrm>
            <a:custGeom>
              <a:avLst/>
              <a:gdLst>
                <a:gd name="T0" fmla="*/ 56 w 216"/>
                <a:gd name="T1" fmla="*/ 168 h 280"/>
                <a:gd name="T2" fmla="*/ 40 w 216"/>
                <a:gd name="T3" fmla="*/ 144 h 280"/>
                <a:gd name="T4" fmla="*/ 16 w 216"/>
                <a:gd name="T5" fmla="*/ 152 h 280"/>
                <a:gd name="T6" fmla="*/ 0 w 216"/>
                <a:gd name="T7" fmla="*/ 168 h 280"/>
                <a:gd name="T8" fmla="*/ 0 w 216"/>
                <a:gd name="T9" fmla="*/ 192 h 280"/>
                <a:gd name="T10" fmla="*/ 32 w 216"/>
                <a:gd name="T11" fmla="*/ 216 h 280"/>
                <a:gd name="T12" fmla="*/ 56 w 216"/>
                <a:gd name="T13" fmla="*/ 240 h 280"/>
                <a:gd name="T14" fmla="*/ 96 w 216"/>
                <a:gd name="T15" fmla="*/ 256 h 280"/>
                <a:gd name="T16" fmla="*/ 120 w 216"/>
                <a:gd name="T17" fmla="*/ 272 h 280"/>
                <a:gd name="T18" fmla="*/ 152 w 216"/>
                <a:gd name="T19" fmla="*/ 280 h 280"/>
                <a:gd name="T20" fmla="*/ 176 w 216"/>
                <a:gd name="T21" fmla="*/ 280 h 280"/>
                <a:gd name="T22" fmla="*/ 184 w 216"/>
                <a:gd name="T23" fmla="*/ 272 h 280"/>
                <a:gd name="T24" fmla="*/ 200 w 216"/>
                <a:gd name="T25" fmla="*/ 264 h 280"/>
                <a:gd name="T26" fmla="*/ 200 w 216"/>
                <a:gd name="T27" fmla="*/ 264 h 280"/>
                <a:gd name="T28" fmla="*/ 208 w 216"/>
                <a:gd name="T29" fmla="*/ 232 h 280"/>
                <a:gd name="T30" fmla="*/ 208 w 216"/>
                <a:gd name="T31" fmla="*/ 216 h 280"/>
                <a:gd name="T32" fmla="*/ 200 w 216"/>
                <a:gd name="T33" fmla="*/ 192 h 280"/>
                <a:gd name="T34" fmla="*/ 192 w 216"/>
                <a:gd name="T35" fmla="*/ 168 h 280"/>
                <a:gd name="T36" fmla="*/ 184 w 216"/>
                <a:gd name="T37" fmla="*/ 144 h 280"/>
                <a:gd name="T38" fmla="*/ 176 w 216"/>
                <a:gd name="T39" fmla="*/ 112 h 280"/>
                <a:gd name="T40" fmla="*/ 192 w 216"/>
                <a:gd name="T41" fmla="*/ 112 h 280"/>
                <a:gd name="T42" fmla="*/ 200 w 216"/>
                <a:gd name="T43" fmla="*/ 96 h 280"/>
                <a:gd name="T44" fmla="*/ 200 w 216"/>
                <a:gd name="T45" fmla="*/ 72 h 280"/>
                <a:gd name="T46" fmla="*/ 192 w 216"/>
                <a:gd name="T47" fmla="*/ 56 h 280"/>
                <a:gd name="T48" fmla="*/ 200 w 216"/>
                <a:gd name="T49" fmla="*/ 40 h 280"/>
                <a:gd name="T50" fmla="*/ 208 w 216"/>
                <a:gd name="T51" fmla="*/ 32 h 280"/>
                <a:gd name="T52" fmla="*/ 216 w 216"/>
                <a:gd name="T53" fmla="*/ 16 h 280"/>
                <a:gd name="T54" fmla="*/ 216 w 216"/>
                <a:gd name="T55" fmla="*/ 8 h 280"/>
                <a:gd name="T56" fmla="*/ 200 w 216"/>
                <a:gd name="T57" fmla="*/ 0 h 280"/>
                <a:gd name="T58" fmla="*/ 176 w 216"/>
                <a:gd name="T59" fmla="*/ 16 h 280"/>
                <a:gd name="T60" fmla="*/ 168 w 216"/>
                <a:gd name="T61" fmla="*/ 40 h 280"/>
                <a:gd name="T62" fmla="*/ 168 w 216"/>
                <a:gd name="T63" fmla="*/ 64 h 280"/>
                <a:gd name="T64" fmla="*/ 168 w 216"/>
                <a:gd name="T65" fmla="*/ 88 h 280"/>
                <a:gd name="T66" fmla="*/ 160 w 216"/>
                <a:gd name="T67" fmla="*/ 112 h 280"/>
                <a:gd name="T68" fmla="*/ 160 w 216"/>
                <a:gd name="T69" fmla="*/ 136 h 280"/>
                <a:gd name="T70" fmla="*/ 168 w 216"/>
                <a:gd name="T71" fmla="*/ 168 h 280"/>
                <a:gd name="T72" fmla="*/ 176 w 216"/>
                <a:gd name="T73" fmla="*/ 200 h 280"/>
                <a:gd name="T74" fmla="*/ 176 w 216"/>
                <a:gd name="T75" fmla="*/ 224 h 280"/>
                <a:gd name="T76" fmla="*/ 168 w 216"/>
                <a:gd name="T77" fmla="*/ 248 h 280"/>
                <a:gd name="T78" fmla="*/ 152 w 216"/>
                <a:gd name="T79" fmla="*/ 248 h 280"/>
                <a:gd name="T80" fmla="*/ 120 w 216"/>
                <a:gd name="T81" fmla="*/ 240 h 280"/>
                <a:gd name="T82" fmla="*/ 88 w 216"/>
                <a:gd name="T83" fmla="*/ 216 h 280"/>
                <a:gd name="T84" fmla="*/ 72 w 216"/>
                <a:gd name="T85" fmla="*/ 192 h 280"/>
                <a:gd name="T86" fmla="*/ 56 w 216"/>
                <a:gd name="T87" fmla="*/ 168 h 28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6" h="280">
                  <a:moveTo>
                    <a:pt x="56" y="168"/>
                  </a:moveTo>
                  <a:lnTo>
                    <a:pt x="40" y="144"/>
                  </a:lnTo>
                  <a:lnTo>
                    <a:pt x="16" y="152"/>
                  </a:lnTo>
                  <a:lnTo>
                    <a:pt x="0" y="168"/>
                  </a:lnTo>
                  <a:lnTo>
                    <a:pt x="0" y="192"/>
                  </a:lnTo>
                  <a:lnTo>
                    <a:pt x="32" y="216"/>
                  </a:lnTo>
                  <a:lnTo>
                    <a:pt x="56" y="240"/>
                  </a:lnTo>
                  <a:lnTo>
                    <a:pt x="96" y="256"/>
                  </a:lnTo>
                  <a:lnTo>
                    <a:pt x="120" y="272"/>
                  </a:lnTo>
                  <a:lnTo>
                    <a:pt x="152" y="280"/>
                  </a:lnTo>
                  <a:lnTo>
                    <a:pt x="176" y="280"/>
                  </a:lnTo>
                  <a:lnTo>
                    <a:pt x="184" y="272"/>
                  </a:lnTo>
                  <a:lnTo>
                    <a:pt x="200" y="264"/>
                  </a:lnTo>
                  <a:lnTo>
                    <a:pt x="208" y="232"/>
                  </a:lnTo>
                  <a:lnTo>
                    <a:pt x="208" y="216"/>
                  </a:lnTo>
                  <a:lnTo>
                    <a:pt x="200" y="192"/>
                  </a:lnTo>
                  <a:lnTo>
                    <a:pt x="192" y="168"/>
                  </a:lnTo>
                  <a:lnTo>
                    <a:pt x="184" y="144"/>
                  </a:lnTo>
                  <a:lnTo>
                    <a:pt x="176" y="112"/>
                  </a:lnTo>
                  <a:lnTo>
                    <a:pt x="192" y="112"/>
                  </a:lnTo>
                  <a:lnTo>
                    <a:pt x="200" y="96"/>
                  </a:lnTo>
                  <a:lnTo>
                    <a:pt x="200" y="72"/>
                  </a:lnTo>
                  <a:lnTo>
                    <a:pt x="192" y="56"/>
                  </a:lnTo>
                  <a:lnTo>
                    <a:pt x="200" y="40"/>
                  </a:lnTo>
                  <a:lnTo>
                    <a:pt x="208" y="32"/>
                  </a:lnTo>
                  <a:lnTo>
                    <a:pt x="216" y="16"/>
                  </a:lnTo>
                  <a:lnTo>
                    <a:pt x="216" y="8"/>
                  </a:lnTo>
                  <a:lnTo>
                    <a:pt x="200" y="0"/>
                  </a:lnTo>
                  <a:lnTo>
                    <a:pt x="176" y="16"/>
                  </a:lnTo>
                  <a:lnTo>
                    <a:pt x="168" y="40"/>
                  </a:lnTo>
                  <a:lnTo>
                    <a:pt x="168" y="64"/>
                  </a:lnTo>
                  <a:lnTo>
                    <a:pt x="168" y="88"/>
                  </a:lnTo>
                  <a:lnTo>
                    <a:pt x="160" y="112"/>
                  </a:lnTo>
                  <a:lnTo>
                    <a:pt x="160" y="136"/>
                  </a:lnTo>
                  <a:lnTo>
                    <a:pt x="168" y="168"/>
                  </a:lnTo>
                  <a:lnTo>
                    <a:pt x="176" y="200"/>
                  </a:lnTo>
                  <a:lnTo>
                    <a:pt x="176" y="224"/>
                  </a:lnTo>
                  <a:lnTo>
                    <a:pt x="168" y="248"/>
                  </a:lnTo>
                  <a:lnTo>
                    <a:pt x="152" y="248"/>
                  </a:lnTo>
                  <a:lnTo>
                    <a:pt x="120" y="240"/>
                  </a:lnTo>
                  <a:lnTo>
                    <a:pt x="88" y="216"/>
                  </a:lnTo>
                  <a:lnTo>
                    <a:pt x="72" y="192"/>
                  </a:lnTo>
                  <a:lnTo>
                    <a:pt x="56" y="1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39"/>
            <p:cNvSpPr>
              <a:spLocks/>
            </p:cNvSpPr>
            <p:nvPr/>
          </p:nvSpPr>
          <p:spPr bwMode="auto">
            <a:xfrm>
              <a:off x="2456" y="2612"/>
              <a:ext cx="216" cy="304"/>
            </a:xfrm>
            <a:custGeom>
              <a:avLst/>
              <a:gdLst>
                <a:gd name="T0" fmla="*/ 56 w 216"/>
                <a:gd name="T1" fmla="*/ 216 h 304"/>
                <a:gd name="T2" fmla="*/ 48 w 216"/>
                <a:gd name="T3" fmla="*/ 184 h 304"/>
                <a:gd name="T4" fmla="*/ 32 w 216"/>
                <a:gd name="T5" fmla="*/ 168 h 304"/>
                <a:gd name="T6" fmla="*/ 16 w 216"/>
                <a:gd name="T7" fmla="*/ 168 h 304"/>
                <a:gd name="T8" fmla="*/ 0 w 216"/>
                <a:gd name="T9" fmla="*/ 176 h 304"/>
                <a:gd name="T10" fmla="*/ 0 w 216"/>
                <a:gd name="T11" fmla="*/ 176 h 304"/>
                <a:gd name="T12" fmla="*/ 0 w 216"/>
                <a:gd name="T13" fmla="*/ 192 h 304"/>
                <a:gd name="T14" fmla="*/ 0 w 216"/>
                <a:gd name="T15" fmla="*/ 200 h 304"/>
                <a:gd name="T16" fmla="*/ 8 w 216"/>
                <a:gd name="T17" fmla="*/ 224 h 304"/>
                <a:gd name="T18" fmla="*/ 8 w 216"/>
                <a:gd name="T19" fmla="*/ 224 h 304"/>
                <a:gd name="T20" fmla="*/ 24 w 216"/>
                <a:gd name="T21" fmla="*/ 248 h 304"/>
                <a:gd name="T22" fmla="*/ 56 w 216"/>
                <a:gd name="T23" fmla="*/ 280 h 304"/>
                <a:gd name="T24" fmla="*/ 96 w 216"/>
                <a:gd name="T25" fmla="*/ 296 h 304"/>
                <a:gd name="T26" fmla="*/ 128 w 216"/>
                <a:gd name="T27" fmla="*/ 304 h 304"/>
                <a:gd name="T28" fmla="*/ 144 w 216"/>
                <a:gd name="T29" fmla="*/ 304 h 304"/>
                <a:gd name="T30" fmla="*/ 160 w 216"/>
                <a:gd name="T31" fmla="*/ 296 h 304"/>
                <a:gd name="T32" fmla="*/ 168 w 216"/>
                <a:gd name="T33" fmla="*/ 288 h 304"/>
                <a:gd name="T34" fmla="*/ 176 w 216"/>
                <a:gd name="T35" fmla="*/ 264 h 304"/>
                <a:gd name="T36" fmla="*/ 176 w 216"/>
                <a:gd name="T37" fmla="*/ 232 h 304"/>
                <a:gd name="T38" fmla="*/ 176 w 216"/>
                <a:gd name="T39" fmla="*/ 200 h 304"/>
                <a:gd name="T40" fmla="*/ 176 w 216"/>
                <a:gd name="T41" fmla="*/ 176 h 304"/>
                <a:gd name="T42" fmla="*/ 176 w 216"/>
                <a:gd name="T43" fmla="*/ 152 h 304"/>
                <a:gd name="T44" fmla="*/ 184 w 216"/>
                <a:gd name="T45" fmla="*/ 128 h 304"/>
                <a:gd name="T46" fmla="*/ 192 w 216"/>
                <a:gd name="T47" fmla="*/ 120 h 304"/>
                <a:gd name="T48" fmla="*/ 200 w 216"/>
                <a:gd name="T49" fmla="*/ 104 h 304"/>
                <a:gd name="T50" fmla="*/ 208 w 216"/>
                <a:gd name="T51" fmla="*/ 80 h 304"/>
                <a:gd name="T52" fmla="*/ 200 w 216"/>
                <a:gd name="T53" fmla="*/ 56 h 304"/>
                <a:gd name="T54" fmla="*/ 216 w 216"/>
                <a:gd name="T55" fmla="*/ 40 h 304"/>
                <a:gd name="T56" fmla="*/ 216 w 216"/>
                <a:gd name="T57" fmla="*/ 16 h 304"/>
                <a:gd name="T58" fmla="*/ 216 w 216"/>
                <a:gd name="T59" fmla="*/ 8 h 304"/>
                <a:gd name="T60" fmla="*/ 208 w 216"/>
                <a:gd name="T61" fmla="*/ 0 h 304"/>
                <a:gd name="T62" fmla="*/ 192 w 216"/>
                <a:gd name="T63" fmla="*/ 8 h 304"/>
                <a:gd name="T64" fmla="*/ 176 w 216"/>
                <a:gd name="T65" fmla="*/ 40 h 304"/>
                <a:gd name="T66" fmla="*/ 176 w 216"/>
                <a:gd name="T67" fmla="*/ 56 h 304"/>
                <a:gd name="T68" fmla="*/ 168 w 216"/>
                <a:gd name="T69" fmla="*/ 88 h 304"/>
                <a:gd name="T70" fmla="*/ 160 w 216"/>
                <a:gd name="T71" fmla="*/ 104 h 304"/>
                <a:gd name="T72" fmla="*/ 152 w 216"/>
                <a:gd name="T73" fmla="*/ 136 h 304"/>
                <a:gd name="T74" fmla="*/ 152 w 216"/>
                <a:gd name="T75" fmla="*/ 168 h 304"/>
                <a:gd name="T76" fmla="*/ 160 w 216"/>
                <a:gd name="T77" fmla="*/ 200 h 304"/>
                <a:gd name="T78" fmla="*/ 152 w 216"/>
                <a:gd name="T79" fmla="*/ 224 h 304"/>
                <a:gd name="T80" fmla="*/ 152 w 216"/>
                <a:gd name="T81" fmla="*/ 248 h 304"/>
                <a:gd name="T82" fmla="*/ 136 w 216"/>
                <a:gd name="T83" fmla="*/ 264 h 304"/>
                <a:gd name="T84" fmla="*/ 128 w 216"/>
                <a:gd name="T85" fmla="*/ 272 h 304"/>
                <a:gd name="T86" fmla="*/ 104 w 216"/>
                <a:gd name="T87" fmla="*/ 272 h 304"/>
                <a:gd name="T88" fmla="*/ 88 w 216"/>
                <a:gd name="T89" fmla="*/ 264 h 304"/>
                <a:gd name="T90" fmla="*/ 72 w 216"/>
                <a:gd name="T91" fmla="*/ 248 h 304"/>
                <a:gd name="T92" fmla="*/ 64 w 216"/>
                <a:gd name="T93" fmla="*/ 232 h 304"/>
                <a:gd name="T94" fmla="*/ 56 w 216"/>
                <a:gd name="T95" fmla="*/ 216 h 3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16" h="304">
                  <a:moveTo>
                    <a:pt x="56" y="216"/>
                  </a:moveTo>
                  <a:lnTo>
                    <a:pt x="48" y="184"/>
                  </a:lnTo>
                  <a:lnTo>
                    <a:pt x="32" y="168"/>
                  </a:lnTo>
                  <a:lnTo>
                    <a:pt x="16" y="168"/>
                  </a:lnTo>
                  <a:lnTo>
                    <a:pt x="0" y="176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8" y="224"/>
                  </a:lnTo>
                  <a:lnTo>
                    <a:pt x="24" y="248"/>
                  </a:lnTo>
                  <a:lnTo>
                    <a:pt x="56" y="280"/>
                  </a:lnTo>
                  <a:lnTo>
                    <a:pt x="96" y="296"/>
                  </a:lnTo>
                  <a:lnTo>
                    <a:pt x="128" y="304"/>
                  </a:lnTo>
                  <a:lnTo>
                    <a:pt x="144" y="304"/>
                  </a:lnTo>
                  <a:lnTo>
                    <a:pt x="160" y="296"/>
                  </a:lnTo>
                  <a:lnTo>
                    <a:pt x="168" y="288"/>
                  </a:lnTo>
                  <a:lnTo>
                    <a:pt x="176" y="264"/>
                  </a:lnTo>
                  <a:lnTo>
                    <a:pt x="176" y="232"/>
                  </a:lnTo>
                  <a:lnTo>
                    <a:pt x="176" y="200"/>
                  </a:lnTo>
                  <a:lnTo>
                    <a:pt x="176" y="176"/>
                  </a:lnTo>
                  <a:lnTo>
                    <a:pt x="176" y="152"/>
                  </a:lnTo>
                  <a:lnTo>
                    <a:pt x="184" y="128"/>
                  </a:lnTo>
                  <a:lnTo>
                    <a:pt x="192" y="120"/>
                  </a:lnTo>
                  <a:lnTo>
                    <a:pt x="200" y="104"/>
                  </a:lnTo>
                  <a:lnTo>
                    <a:pt x="208" y="80"/>
                  </a:lnTo>
                  <a:lnTo>
                    <a:pt x="200" y="56"/>
                  </a:lnTo>
                  <a:lnTo>
                    <a:pt x="216" y="40"/>
                  </a:lnTo>
                  <a:lnTo>
                    <a:pt x="216" y="16"/>
                  </a:lnTo>
                  <a:lnTo>
                    <a:pt x="216" y="8"/>
                  </a:lnTo>
                  <a:lnTo>
                    <a:pt x="208" y="0"/>
                  </a:lnTo>
                  <a:lnTo>
                    <a:pt x="192" y="8"/>
                  </a:lnTo>
                  <a:lnTo>
                    <a:pt x="176" y="40"/>
                  </a:lnTo>
                  <a:lnTo>
                    <a:pt x="176" y="56"/>
                  </a:lnTo>
                  <a:lnTo>
                    <a:pt x="168" y="88"/>
                  </a:lnTo>
                  <a:lnTo>
                    <a:pt x="160" y="104"/>
                  </a:lnTo>
                  <a:lnTo>
                    <a:pt x="152" y="136"/>
                  </a:lnTo>
                  <a:lnTo>
                    <a:pt x="152" y="168"/>
                  </a:lnTo>
                  <a:lnTo>
                    <a:pt x="160" y="200"/>
                  </a:lnTo>
                  <a:lnTo>
                    <a:pt x="152" y="224"/>
                  </a:lnTo>
                  <a:lnTo>
                    <a:pt x="152" y="248"/>
                  </a:lnTo>
                  <a:lnTo>
                    <a:pt x="136" y="264"/>
                  </a:lnTo>
                  <a:lnTo>
                    <a:pt x="128" y="272"/>
                  </a:lnTo>
                  <a:lnTo>
                    <a:pt x="104" y="272"/>
                  </a:lnTo>
                  <a:lnTo>
                    <a:pt x="88" y="264"/>
                  </a:lnTo>
                  <a:lnTo>
                    <a:pt x="72" y="248"/>
                  </a:lnTo>
                  <a:lnTo>
                    <a:pt x="64" y="232"/>
                  </a:lnTo>
                  <a:lnTo>
                    <a:pt x="56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140"/>
            <p:cNvSpPr>
              <a:spLocks/>
            </p:cNvSpPr>
            <p:nvPr/>
          </p:nvSpPr>
          <p:spPr bwMode="auto">
            <a:xfrm>
              <a:off x="2504" y="2988"/>
              <a:ext cx="208" cy="424"/>
            </a:xfrm>
            <a:custGeom>
              <a:avLst/>
              <a:gdLst>
                <a:gd name="T0" fmla="*/ 0 w 208"/>
                <a:gd name="T1" fmla="*/ 32 h 424"/>
                <a:gd name="T2" fmla="*/ 8 w 208"/>
                <a:gd name="T3" fmla="*/ 8 h 424"/>
                <a:gd name="T4" fmla="*/ 32 w 208"/>
                <a:gd name="T5" fmla="*/ 0 h 424"/>
                <a:gd name="T6" fmla="*/ 56 w 208"/>
                <a:gd name="T7" fmla="*/ 8 h 424"/>
                <a:gd name="T8" fmla="*/ 64 w 208"/>
                <a:gd name="T9" fmla="*/ 32 h 424"/>
                <a:gd name="T10" fmla="*/ 56 w 208"/>
                <a:gd name="T11" fmla="*/ 48 h 424"/>
                <a:gd name="T12" fmla="*/ 56 w 208"/>
                <a:gd name="T13" fmla="*/ 96 h 424"/>
                <a:gd name="T14" fmla="*/ 56 w 208"/>
                <a:gd name="T15" fmla="*/ 128 h 424"/>
                <a:gd name="T16" fmla="*/ 56 w 208"/>
                <a:gd name="T17" fmla="*/ 160 h 424"/>
                <a:gd name="T18" fmla="*/ 64 w 208"/>
                <a:gd name="T19" fmla="*/ 176 h 424"/>
                <a:gd name="T20" fmla="*/ 64 w 208"/>
                <a:gd name="T21" fmla="*/ 192 h 424"/>
                <a:gd name="T22" fmla="*/ 80 w 208"/>
                <a:gd name="T23" fmla="*/ 200 h 424"/>
                <a:gd name="T24" fmla="*/ 104 w 208"/>
                <a:gd name="T25" fmla="*/ 208 h 424"/>
                <a:gd name="T26" fmla="*/ 128 w 208"/>
                <a:gd name="T27" fmla="*/ 216 h 424"/>
                <a:gd name="T28" fmla="*/ 136 w 208"/>
                <a:gd name="T29" fmla="*/ 224 h 424"/>
                <a:gd name="T30" fmla="*/ 152 w 208"/>
                <a:gd name="T31" fmla="*/ 240 h 424"/>
                <a:gd name="T32" fmla="*/ 168 w 208"/>
                <a:gd name="T33" fmla="*/ 256 h 424"/>
                <a:gd name="T34" fmla="*/ 184 w 208"/>
                <a:gd name="T35" fmla="*/ 272 h 424"/>
                <a:gd name="T36" fmla="*/ 200 w 208"/>
                <a:gd name="T37" fmla="*/ 280 h 424"/>
                <a:gd name="T38" fmla="*/ 208 w 208"/>
                <a:gd name="T39" fmla="*/ 296 h 424"/>
                <a:gd name="T40" fmla="*/ 208 w 208"/>
                <a:gd name="T41" fmla="*/ 312 h 424"/>
                <a:gd name="T42" fmla="*/ 192 w 208"/>
                <a:gd name="T43" fmla="*/ 336 h 424"/>
                <a:gd name="T44" fmla="*/ 184 w 208"/>
                <a:gd name="T45" fmla="*/ 360 h 424"/>
                <a:gd name="T46" fmla="*/ 176 w 208"/>
                <a:gd name="T47" fmla="*/ 384 h 424"/>
                <a:gd name="T48" fmla="*/ 176 w 208"/>
                <a:gd name="T49" fmla="*/ 400 h 424"/>
                <a:gd name="T50" fmla="*/ 168 w 208"/>
                <a:gd name="T51" fmla="*/ 416 h 424"/>
                <a:gd name="T52" fmla="*/ 160 w 208"/>
                <a:gd name="T53" fmla="*/ 424 h 424"/>
                <a:gd name="T54" fmla="*/ 144 w 208"/>
                <a:gd name="T55" fmla="*/ 416 h 424"/>
                <a:gd name="T56" fmla="*/ 136 w 208"/>
                <a:gd name="T57" fmla="*/ 392 h 424"/>
                <a:gd name="T58" fmla="*/ 128 w 208"/>
                <a:gd name="T59" fmla="*/ 384 h 424"/>
                <a:gd name="T60" fmla="*/ 136 w 208"/>
                <a:gd name="T61" fmla="*/ 376 h 424"/>
                <a:gd name="T62" fmla="*/ 144 w 208"/>
                <a:gd name="T63" fmla="*/ 360 h 424"/>
                <a:gd name="T64" fmla="*/ 152 w 208"/>
                <a:gd name="T65" fmla="*/ 336 h 424"/>
                <a:gd name="T66" fmla="*/ 168 w 208"/>
                <a:gd name="T67" fmla="*/ 312 h 424"/>
                <a:gd name="T68" fmla="*/ 176 w 208"/>
                <a:gd name="T69" fmla="*/ 296 h 424"/>
                <a:gd name="T70" fmla="*/ 168 w 208"/>
                <a:gd name="T71" fmla="*/ 288 h 424"/>
                <a:gd name="T72" fmla="*/ 136 w 208"/>
                <a:gd name="T73" fmla="*/ 264 h 424"/>
                <a:gd name="T74" fmla="*/ 104 w 208"/>
                <a:gd name="T75" fmla="*/ 248 h 424"/>
                <a:gd name="T76" fmla="*/ 72 w 208"/>
                <a:gd name="T77" fmla="*/ 232 h 424"/>
                <a:gd name="T78" fmla="*/ 48 w 208"/>
                <a:gd name="T79" fmla="*/ 216 h 424"/>
                <a:gd name="T80" fmla="*/ 40 w 208"/>
                <a:gd name="T81" fmla="*/ 200 h 424"/>
                <a:gd name="T82" fmla="*/ 24 w 208"/>
                <a:gd name="T83" fmla="*/ 184 h 424"/>
                <a:gd name="T84" fmla="*/ 16 w 208"/>
                <a:gd name="T85" fmla="*/ 152 h 424"/>
                <a:gd name="T86" fmla="*/ 8 w 208"/>
                <a:gd name="T87" fmla="*/ 120 h 424"/>
                <a:gd name="T88" fmla="*/ 0 w 208"/>
                <a:gd name="T89" fmla="*/ 88 h 424"/>
                <a:gd name="T90" fmla="*/ 0 w 208"/>
                <a:gd name="T91" fmla="*/ 56 h 424"/>
                <a:gd name="T92" fmla="*/ 0 w 208"/>
                <a:gd name="T93" fmla="*/ 32 h 42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08" h="424">
                  <a:moveTo>
                    <a:pt x="0" y="32"/>
                  </a:moveTo>
                  <a:lnTo>
                    <a:pt x="8" y="8"/>
                  </a:lnTo>
                  <a:lnTo>
                    <a:pt x="32" y="0"/>
                  </a:lnTo>
                  <a:lnTo>
                    <a:pt x="56" y="8"/>
                  </a:lnTo>
                  <a:lnTo>
                    <a:pt x="64" y="32"/>
                  </a:lnTo>
                  <a:lnTo>
                    <a:pt x="56" y="48"/>
                  </a:lnTo>
                  <a:lnTo>
                    <a:pt x="56" y="96"/>
                  </a:lnTo>
                  <a:lnTo>
                    <a:pt x="56" y="128"/>
                  </a:lnTo>
                  <a:lnTo>
                    <a:pt x="56" y="160"/>
                  </a:lnTo>
                  <a:lnTo>
                    <a:pt x="64" y="176"/>
                  </a:lnTo>
                  <a:lnTo>
                    <a:pt x="64" y="192"/>
                  </a:lnTo>
                  <a:lnTo>
                    <a:pt x="80" y="200"/>
                  </a:lnTo>
                  <a:lnTo>
                    <a:pt x="104" y="208"/>
                  </a:lnTo>
                  <a:lnTo>
                    <a:pt x="128" y="216"/>
                  </a:lnTo>
                  <a:lnTo>
                    <a:pt x="136" y="224"/>
                  </a:lnTo>
                  <a:lnTo>
                    <a:pt x="152" y="240"/>
                  </a:lnTo>
                  <a:lnTo>
                    <a:pt x="168" y="256"/>
                  </a:lnTo>
                  <a:lnTo>
                    <a:pt x="184" y="272"/>
                  </a:lnTo>
                  <a:lnTo>
                    <a:pt x="200" y="280"/>
                  </a:lnTo>
                  <a:lnTo>
                    <a:pt x="208" y="296"/>
                  </a:lnTo>
                  <a:lnTo>
                    <a:pt x="208" y="312"/>
                  </a:lnTo>
                  <a:lnTo>
                    <a:pt x="192" y="336"/>
                  </a:lnTo>
                  <a:lnTo>
                    <a:pt x="184" y="360"/>
                  </a:lnTo>
                  <a:lnTo>
                    <a:pt x="176" y="384"/>
                  </a:lnTo>
                  <a:lnTo>
                    <a:pt x="176" y="400"/>
                  </a:lnTo>
                  <a:lnTo>
                    <a:pt x="168" y="416"/>
                  </a:lnTo>
                  <a:lnTo>
                    <a:pt x="160" y="424"/>
                  </a:lnTo>
                  <a:lnTo>
                    <a:pt x="144" y="416"/>
                  </a:lnTo>
                  <a:lnTo>
                    <a:pt x="136" y="392"/>
                  </a:lnTo>
                  <a:lnTo>
                    <a:pt x="128" y="384"/>
                  </a:lnTo>
                  <a:lnTo>
                    <a:pt x="136" y="376"/>
                  </a:lnTo>
                  <a:lnTo>
                    <a:pt x="144" y="360"/>
                  </a:lnTo>
                  <a:lnTo>
                    <a:pt x="152" y="336"/>
                  </a:lnTo>
                  <a:lnTo>
                    <a:pt x="168" y="312"/>
                  </a:lnTo>
                  <a:lnTo>
                    <a:pt x="176" y="296"/>
                  </a:lnTo>
                  <a:lnTo>
                    <a:pt x="168" y="288"/>
                  </a:lnTo>
                  <a:lnTo>
                    <a:pt x="136" y="264"/>
                  </a:lnTo>
                  <a:lnTo>
                    <a:pt x="104" y="248"/>
                  </a:lnTo>
                  <a:lnTo>
                    <a:pt x="72" y="232"/>
                  </a:lnTo>
                  <a:lnTo>
                    <a:pt x="48" y="216"/>
                  </a:lnTo>
                  <a:lnTo>
                    <a:pt x="40" y="200"/>
                  </a:lnTo>
                  <a:lnTo>
                    <a:pt x="24" y="184"/>
                  </a:lnTo>
                  <a:lnTo>
                    <a:pt x="16" y="152"/>
                  </a:lnTo>
                  <a:lnTo>
                    <a:pt x="8" y="120"/>
                  </a:lnTo>
                  <a:lnTo>
                    <a:pt x="0" y="88"/>
                  </a:lnTo>
                  <a:lnTo>
                    <a:pt x="0" y="5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141"/>
            <p:cNvSpPr>
              <a:spLocks/>
            </p:cNvSpPr>
            <p:nvPr/>
          </p:nvSpPr>
          <p:spPr bwMode="auto">
            <a:xfrm>
              <a:off x="2384" y="2996"/>
              <a:ext cx="136" cy="424"/>
            </a:xfrm>
            <a:custGeom>
              <a:avLst/>
              <a:gdLst>
                <a:gd name="T0" fmla="*/ 48 w 136"/>
                <a:gd name="T1" fmla="*/ 128 h 424"/>
                <a:gd name="T2" fmla="*/ 56 w 136"/>
                <a:gd name="T3" fmla="*/ 56 h 424"/>
                <a:gd name="T4" fmla="*/ 72 w 136"/>
                <a:gd name="T5" fmla="*/ 8 h 424"/>
                <a:gd name="T6" fmla="*/ 96 w 136"/>
                <a:gd name="T7" fmla="*/ 0 h 424"/>
                <a:gd name="T8" fmla="*/ 104 w 136"/>
                <a:gd name="T9" fmla="*/ 8 h 424"/>
                <a:gd name="T10" fmla="*/ 120 w 136"/>
                <a:gd name="T11" fmla="*/ 16 h 424"/>
                <a:gd name="T12" fmla="*/ 136 w 136"/>
                <a:gd name="T13" fmla="*/ 40 h 424"/>
                <a:gd name="T14" fmla="*/ 128 w 136"/>
                <a:gd name="T15" fmla="*/ 72 h 424"/>
                <a:gd name="T16" fmla="*/ 104 w 136"/>
                <a:gd name="T17" fmla="*/ 120 h 424"/>
                <a:gd name="T18" fmla="*/ 88 w 136"/>
                <a:gd name="T19" fmla="*/ 152 h 424"/>
                <a:gd name="T20" fmla="*/ 80 w 136"/>
                <a:gd name="T21" fmla="*/ 176 h 424"/>
                <a:gd name="T22" fmla="*/ 88 w 136"/>
                <a:gd name="T23" fmla="*/ 192 h 424"/>
                <a:gd name="T24" fmla="*/ 96 w 136"/>
                <a:gd name="T25" fmla="*/ 216 h 424"/>
                <a:gd name="T26" fmla="*/ 104 w 136"/>
                <a:gd name="T27" fmla="*/ 240 h 424"/>
                <a:gd name="T28" fmla="*/ 104 w 136"/>
                <a:gd name="T29" fmla="*/ 240 h 424"/>
                <a:gd name="T30" fmla="*/ 104 w 136"/>
                <a:gd name="T31" fmla="*/ 272 h 424"/>
                <a:gd name="T32" fmla="*/ 104 w 136"/>
                <a:gd name="T33" fmla="*/ 304 h 424"/>
                <a:gd name="T34" fmla="*/ 112 w 136"/>
                <a:gd name="T35" fmla="*/ 328 h 424"/>
                <a:gd name="T36" fmla="*/ 112 w 136"/>
                <a:gd name="T37" fmla="*/ 344 h 424"/>
                <a:gd name="T38" fmla="*/ 104 w 136"/>
                <a:gd name="T39" fmla="*/ 360 h 424"/>
                <a:gd name="T40" fmla="*/ 88 w 136"/>
                <a:gd name="T41" fmla="*/ 368 h 424"/>
                <a:gd name="T42" fmla="*/ 64 w 136"/>
                <a:gd name="T43" fmla="*/ 376 h 424"/>
                <a:gd name="T44" fmla="*/ 48 w 136"/>
                <a:gd name="T45" fmla="*/ 400 h 424"/>
                <a:gd name="T46" fmla="*/ 40 w 136"/>
                <a:gd name="T47" fmla="*/ 416 h 424"/>
                <a:gd name="T48" fmla="*/ 32 w 136"/>
                <a:gd name="T49" fmla="*/ 424 h 424"/>
                <a:gd name="T50" fmla="*/ 16 w 136"/>
                <a:gd name="T51" fmla="*/ 408 h 424"/>
                <a:gd name="T52" fmla="*/ 0 w 136"/>
                <a:gd name="T53" fmla="*/ 384 h 424"/>
                <a:gd name="T54" fmla="*/ 0 w 136"/>
                <a:gd name="T55" fmla="*/ 376 h 424"/>
                <a:gd name="T56" fmla="*/ 16 w 136"/>
                <a:gd name="T57" fmla="*/ 360 h 424"/>
                <a:gd name="T58" fmla="*/ 40 w 136"/>
                <a:gd name="T59" fmla="*/ 352 h 424"/>
                <a:gd name="T60" fmla="*/ 64 w 136"/>
                <a:gd name="T61" fmla="*/ 336 h 424"/>
                <a:gd name="T62" fmla="*/ 72 w 136"/>
                <a:gd name="T63" fmla="*/ 328 h 424"/>
                <a:gd name="T64" fmla="*/ 80 w 136"/>
                <a:gd name="T65" fmla="*/ 312 h 424"/>
                <a:gd name="T66" fmla="*/ 72 w 136"/>
                <a:gd name="T67" fmla="*/ 288 h 424"/>
                <a:gd name="T68" fmla="*/ 64 w 136"/>
                <a:gd name="T69" fmla="*/ 256 h 424"/>
                <a:gd name="T70" fmla="*/ 56 w 136"/>
                <a:gd name="T71" fmla="*/ 224 h 424"/>
                <a:gd name="T72" fmla="*/ 48 w 136"/>
                <a:gd name="T73" fmla="*/ 200 h 424"/>
                <a:gd name="T74" fmla="*/ 40 w 136"/>
                <a:gd name="T75" fmla="*/ 184 h 424"/>
                <a:gd name="T76" fmla="*/ 40 w 136"/>
                <a:gd name="T77" fmla="*/ 168 h 424"/>
                <a:gd name="T78" fmla="*/ 40 w 136"/>
                <a:gd name="T79" fmla="*/ 152 h 424"/>
                <a:gd name="T80" fmla="*/ 48 w 136"/>
                <a:gd name="T81" fmla="*/ 128 h 4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6" h="424">
                  <a:moveTo>
                    <a:pt x="48" y="128"/>
                  </a:moveTo>
                  <a:lnTo>
                    <a:pt x="56" y="56"/>
                  </a:lnTo>
                  <a:lnTo>
                    <a:pt x="72" y="8"/>
                  </a:lnTo>
                  <a:lnTo>
                    <a:pt x="96" y="0"/>
                  </a:lnTo>
                  <a:lnTo>
                    <a:pt x="104" y="8"/>
                  </a:lnTo>
                  <a:lnTo>
                    <a:pt x="120" y="16"/>
                  </a:lnTo>
                  <a:lnTo>
                    <a:pt x="136" y="40"/>
                  </a:lnTo>
                  <a:lnTo>
                    <a:pt x="128" y="72"/>
                  </a:lnTo>
                  <a:lnTo>
                    <a:pt x="104" y="120"/>
                  </a:lnTo>
                  <a:lnTo>
                    <a:pt x="88" y="152"/>
                  </a:lnTo>
                  <a:lnTo>
                    <a:pt x="80" y="176"/>
                  </a:lnTo>
                  <a:lnTo>
                    <a:pt x="88" y="192"/>
                  </a:lnTo>
                  <a:lnTo>
                    <a:pt x="96" y="216"/>
                  </a:lnTo>
                  <a:lnTo>
                    <a:pt x="104" y="240"/>
                  </a:lnTo>
                  <a:lnTo>
                    <a:pt x="104" y="272"/>
                  </a:lnTo>
                  <a:lnTo>
                    <a:pt x="104" y="304"/>
                  </a:lnTo>
                  <a:lnTo>
                    <a:pt x="112" y="328"/>
                  </a:lnTo>
                  <a:lnTo>
                    <a:pt x="112" y="344"/>
                  </a:lnTo>
                  <a:lnTo>
                    <a:pt x="104" y="360"/>
                  </a:lnTo>
                  <a:lnTo>
                    <a:pt x="88" y="368"/>
                  </a:lnTo>
                  <a:lnTo>
                    <a:pt x="64" y="376"/>
                  </a:lnTo>
                  <a:lnTo>
                    <a:pt x="48" y="400"/>
                  </a:lnTo>
                  <a:lnTo>
                    <a:pt x="40" y="416"/>
                  </a:lnTo>
                  <a:lnTo>
                    <a:pt x="32" y="424"/>
                  </a:lnTo>
                  <a:lnTo>
                    <a:pt x="16" y="408"/>
                  </a:lnTo>
                  <a:lnTo>
                    <a:pt x="0" y="384"/>
                  </a:lnTo>
                  <a:lnTo>
                    <a:pt x="0" y="376"/>
                  </a:lnTo>
                  <a:lnTo>
                    <a:pt x="16" y="360"/>
                  </a:lnTo>
                  <a:lnTo>
                    <a:pt x="40" y="352"/>
                  </a:lnTo>
                  <a:lnTo>
                    <a:pt x="64" y="336"/>
                  </a:lnTo>
                  <a:lnTo>
                    <a:pt x="72" y="328"/>
                  </a:lnTo>
                  <a:lnTo>
                    <a:pt x="80" y="312"/>
                  </a:lnTo>
                  <a:lnTo>
                    <a:pt x="72" y="288"/>
                  </a:lnTo>
                  <a:lnTo>
                    <a:pt x="64" y="256"/>
                  </a:lnTo>
                  <a:lnTo>
                    <a:pt x="56" y="224"/>
                  </a:lnTo>
                  <a:lnTo>
                    <a:pt x="48" y="200"/>
                  </a:lnTo>
                  <a:lnTo>
                    <a:pt x="40" y="184"/>
                  </a:lnTo>
                  <a:lnTo>
                    <a:pt x="40" y="168"/>
                  </a:lnTo>
                  <a:lnTo>
                    <a:pt x="40" y="152"/>
                  </a:lnTo>
                  <a:lnTo>
                    <a:pt x="48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142"/>
            <p:cNvSpPr>
              <a:spLocks/>
            </p:cNvSpPr>
            <p:nvPr/>
          </p:nvSpPr>
          <p:spPr bwMode="auto">
            <a:xfrm>
              <a:off x="2040" y="2748"/>
              <a:ext cx="136" cy="208"/>
            </a:xfrm>
            <a:custGeom>
              <a:avLst/>
              <a:gdLst>
                <a:gd name="T0" fmla="*/ 64 w 136"/>
                <a:gd name="T1" fmla="*/ 8 h 208"/>
                <a:gd name="T2" fmla="*/ 48 w 136"/>
                <a:gd name="T3" fmla="*/ 48 h 208"/>
                <a:gd name="T4" fmla="*/ 32 w 136"/>
                <a:gd name="T5" fmla="*/ 72 h 208"/>
                <a:gd name="T6" fmla="*/ 16 w 136"/>
                <a:gd name="T7" fmla="*/ 112 h 208"/>
                <a:gd name="T8" fmla="*/ 8 w 136"/>
                <a:gd name="T9" fmla="*/ 136 h 208"/>
                <a:gd name="T10" fmla="*/ 8 w 136"/>
                <a:gd name="T11" fmla="*/ 144 h 208"/>
                <a:gd name="T12" fmla="*/ 0 w 136"/>
                <a:gd name="T13" fmla="*/ 168 h 208"/>
                <a:gd name="T14" fmla="*/ 0 w 136"/>
                <a:gd name="T15" fmla="*/ 168 h 208"/>
                <a:gd name="T16" fmla="*/ 0 w 136"/>
                <a:gd name="T17" fmla="*/ 192 h 208"/>
                <a:gd name="T18" fmla="*/ 8 w 136"/>
                <a:gd name="T19" fmla="*/ 208 h 208"/>
                <a:gd name="T20" fmla="*/ 24 w 136"/>
                <a:gd name="T21" fmla="*/ 200 h 208"/>
                <a:gd name="T22" fmla="*/ 24 w 136"/>
                <a:gd name="T23" fmla="*/ 184 h 208"/>
                <a:gd name="T24" fmla="*/ 32 w 136"/>
                <a:gd name="T25" fmla="*/ 152 h 208"/>
                <a:gd name="T26" fmla="*/ 40 w 136"/>
                <a:gd name="T27" fmla="*/ 128 h 208"/>
                <a:gd name="T28" fmla="*/ 48 w 136"/>
                <a:gd name="T29" fmla="*/ 96 h 208"/>
                <a:gd name="T30" fmla="*/ 56 w 136"/>
                <a:gd name="T31" fmla="*/ 72 h 208"/>
                <a:gd name="T32" fmla="*/ 64 w 136"/>
                <a:gd name="T33" fmla="*/ 48 h 208"/>
                <a:gd name="T34" fmla="*/ 72 w 136"/>
                <a:gd name="T35" fmla="*/ 40 h 208"/>
                <a:gd name="T36" fmla="*/ 80 w 136"/>
                <a:gd name="T37" fmla="*/ 64 h 208"/>
                <a:gd name="T38" fmla="*/ 96 w 136"/>
                <a:gd name="T39" fmla="*/ 80 h 208"/>
                <a:gd name="T40" fmla="*/ 120 w 136"/>
                <a:gd name="T41" fmla="*/ 88 h 208"/>
                <a:gd name="T42" fmla="*/ 128 w 136"/>
                <a:gd name="T43" fmla="*/ 72 h 208"/>
                <a:gd name="T44" fmla="*/ 136 w 136"/>
                <a:gd name="T45" fmla="*/ 48 h 208"/>
                <a:gd name="T46" fmla="*/ 120 w 136"/>
                <a:gd name="T47" fmla="*/ 24 h 208"/>
                <a:gd name="T48" fmla="*/ 112 w 136"/>
                <a:gd name="T49" fmla="*/ 8 h 208"/>
                <a:gd name="T50" fmla="*/ 96 w 136"/>
                <a:gd name="T51" fmla="*/ 0 h 208"/>
                <a:gd name="T52" fmla="*/ 72 w 136"/>
                <a:gd name="T53" fmla="*/ 0 h 208"/>
                <a:gd name="T54" fmla="*/ 64 w 136"/>
                <a:gd name="T55" fmla="*/ 8 h 2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6" h="208">
                  <a:moveTo>
                    <a:pt x="64" y="8"/>
                  </a:moveTo>
                  <a:lnTo>
                    <a:pt x="48" y="48"/>
                  </a:lnTo>
                  <a:lnTo>
                    <a:pt x="32" y="72"/>
                  </a:lnTo>
                  <a:lnTo>
                    <a:pt x="16" y="112"/>
                  </a:lnTo>
                  <a:lnTo>
                    <a:pt x="8" y="136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0" y="192"/>
                  </a:lnTo>
                  <a:lnTo>
                    <a:pt x="8" y="208"/>
                  </a:lnTo>
                  <a:lnTo>
                    <a:pt x="24" y="200"/>
                  </a:lnTo>
                  <a:lnTo>
                    <a:pt x="24" y="184"/>
                  </a:lnTo>
                  <a:lnTo>
                    <a:pt x="32" y="152"/>
                  </a:lnTo>
                  <a:lnTo>
                    <a:pt x="40" y="128"/>
                  </a:lnTo>
                  <a:lnTo>
                    <a:pt x="48" y="96"/>
                  </a:lnTo>
                  <a:lnTo>
                    <a:pt x="56" y="72"/>
                  </a:lnTo>
                  <a:lnTo>
                    <a:pt x="64" y="48"/>
                  </a:lnTo>
                  <a:lnTo>
                    <a:pt x="72" y="40"/>
                  </a:lnTo>
                  <a:lnTo>
                    <a:pt x="80" y="64"/>
                  </a:lnTo>
                  <a:lnTo>
                    <a:pt x="96" y="80"/>
                  </a:lnTo>
                  <a:lnTo>
                    <a:pt x="120" y="88"/>
                  </a:lnTo>
                  <a:lnTo>
                    <a:pt x="128" y="72"/>
                  </a:lnTo>
                  <a:lnTo>
                    <a:pt x="136" y="48"/>
                  </a:lnTo>
                  <a:lnTo>
                    <a:pt x="120" y="24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72" y="0"/>
                  </a:lnTo>
                  <a:lnTo>
                    <a:pt x="64" y="8"/>
                  </a:lnTo>
                  <a:close/>
                </a:path>
              </a:pathLst>
            </a:custGeom>
            <a:solidFill>
              <a:srgbClr val="00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143"/>
            <p:cNvSpPr>
              <a:spLocks/>
            </p:cNvSpPr>
            <p:nvPr/>
          </p:nvSpPr>
          <p:spPr bwMode="auto">
            <a:xfrm>
              <a:off x="2040" y="2564"/>
              <a:ext cx="216" cy="208"/>
            </a:xfrm>
            <a:custGeom>
              <a:avLst/>
              <a:gdLst>
                <a:gd name="T0" fmla="*/ 56 w 216"/>
                <a:gd name="T1" fmla="*/ 64 h 208"/>
                <a:gd name="T2" fmla="*/ 40 w 216"/>
                <a:gd name="T3" fmla="*/ 40 h 208"/>
                <a:gd name="T4" fmla="*/ 48 w 216"/>
                <a:gd name="T5" fmla="*/ 16 h 208"/>
                <a:gd name="T6" fmla="*/ 64 w 216"/>
                <a:gd name="T7" fmla="*/ 0 h 208"/>
                <a:gd name="T8" fmla="*/ 96 w 216"/>
                <a:gd name="T9" fmla="*/ 0 h 208"/>
                <a:gd name="T10" fmla="*/ 120 w 216"/>
                <a:gd name="T11" fmla="*/ 8 h 208"/>
                <a:gd name="T12" fmla="*/ 120 w 216"/>
                <a:gd name="T13" fmla="*/ 32 h 208"/>
                <a:gd name="T14" fmla="*/ 136 w 216"/>
                <a:gd name="T15" fmla="*/ 16 h 208"/>
                <a:gd name="T16" fmla="*/ 160 w 216"/>
                <a:gd name="T17" fmla="*/ 16 h 208"/>
                <a:gd name="T18" fmla="*/ 184 w 216"/>
                <a:gd name="T19" fmla="*/ 24 h 208"/>
                <a:gd name="T20" fmla="*/ 192 w 216"/>
                <a:gd name="T21" fmla="*/ 40 h 208"/>
                <a:gd name="T22" fmla="*/ 184 w 216"/>
                <a:gd name="T23" fmla="*/ 56 h 208"/>
                <a:gd name="T24" fmla="*/ 184 w 216"/>
                <a:gd name="T25" fmla="*/ 72 h 208"/>
                <a:gd name="T26" fmla="*/ 200 w 216"/>
                <a:gd name="T27" fmla="*/ 72 h 208"/>
                <a:gd name="T28" fmla="*/ 216 w 216"/>
                <a:gd name="T29" fmla="*/ 88 h 208"/>
                <a:gd name="T30" fmla="*/ 216 w 216"/>
                <a:gd name="T31" fmla="*/ 112 h 208"/>
                <a:gd name="T32" fmla="*/ 216 w 216"/>
                <a:gd name="T33" fmla="*/ 128 h 208"/>
                <a:gd name="T34" fmla="*/ 200 w 216"/>
                <a:gd name="T35" fmla="*/ 136 h 208"/>
                <a:gd name="T36" fmla="*/ 184 w 216"/>
                <a:gd name="T37" fmla="*/ 136 h 208"/>
                <a:gd name="T38" fmla="*/ 192 w 216"/>
                <a:gd name="T39" fmla="*/ 160 h 208"/>
                <a:gd name="T40" fmla="*/ 184 w 216"/>
                <a:gd name="T41" fmla="*/ 176 h 208"/>
                <a:gd name="T42" fmla="*/ 176 w 216"/>
                <a:gd name="T43" fmla="*/ 192 h 208"/>
                <a:gd name="T44" fmla="*/ 160 w 216"/>
                <a:gd name="T45" fmla="*/ 200 h 208"/>
                <a:gd name="T46" fmla="*/ 136 w 216"/>
                <a:gd name="T47" fmla="*/ 192 h 208"/>
                <a:gd name="T48" fmla="*/ 128 w 216"/>
                <a:gd name="T49" fmla="*/ 192 h 208"/>
                <a:gd name="T50" fmla="*/ 112 w 216"/>
                <a:gd name="T51" fmla="*/ 200 h 208"/>
                <a:gd name="T52" fmla="*/ 96 w 216"/>
                <a:gd name="T53" fmla="*/ 208 h 208"/>
                <a:gd name="T54" fmla="*/ 80 w 216"/>
                <a:gd name="T55" fmla="*/ 200 h 208"/>
                <a:gd name="T56" fmla="*/ 56 w 216"/>
                <a:gd name="T57" fmla="*/ 192 h 208"/>
                <a:gd name="T58" fmla="*/ 56 w 216"/>
                <a:gd name="T59" fmla="*/ 176 h 208"/>
                <a:gd name="T60" fmla="*/ 32 w 216"/>
                <a:gd name="T61" fmla="*/ 168 h 208"/>
                <a:gd name="T62" fmla="*/ 16 w 216"/>
                <a:gd name="T63" fmla="*/ 152 h 208"/>
                <a:gd name="T64" fmla="*/ 16 w 216"/>
                <a:gd name="T65" fmla="*/ 136 h 208"/>
                <a:gd name="T66" fmla="*/ 24 w 216"/>
                <a:gd name="T67" fmla="*/ 120 h 208"/>
                <a:gd name="T68" fmla="*/ 8 w 216"/>
                <a:gd name="T69" fmla="*/ 112 h 208"/>
                <a:gd name="T70" fmla="*/ 0 w 216"/>
                <a:gd name="T71" fmla="*/ 96 h 208"/>
                <a:gd name="T72" fmla="*/ 0 w 216"/>
                <a:gd name="T73" fmla="*/ 72 h 208"/>
                <a:gd name="T74" fmla="*/ 16 w 216"/>
                <a:gd name="T75" fmla="*/ 64 h 208"/>
                <a:gd name="T76" fmla="*/ 40 w 216"/>
                <a:gd name="T77" fmla="*/ 56 h 208"/>
                <a:gd name="T78" fmla="*/ 56 w 216"/>
                <a:gd name="T79" fmla="*/ 64 h 2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6" h="208">
                  <a:moveTo>
                    <a:pt x="56" y="64"/>
                  </a:moveTo>
                  <a:lnTo>
                    <a:pt x="40" y="40"/>
                  </a:lnTo>
                  <a:lnTo>
                    <a:pt x="48" y="16"/>
                  </a:lnTo>
                  <a:lnTo>
                    <a:pt x="64" y="0"/>
                  </a:lnTo>
                  <a:lnTo>
                    <a:pt x="96" y="0"/>
                  </a:lnTo>
                  <a:lnTo>
                    <a:pt x="120" y="8"/>
                  </a:lnTo>
                  <a:lnTo>
                    <a:pt x="120" y="32"/>
                  </a:lnTo>
                  <a:lnTo>
                    <a:pt x="136" y="16"/>
                  </a:lnTo>
                  <a:lnTo>
                    <a:pt x="160" y="16"/>
                  </a:lnTo>
                  <a:lnTo>
                    <a:pt x="184" y="24"/>
                  </a:lnTo>
                  <a:lnTo>
                    <a:pt x="192" y="40"/>
                  </a:lnTo>
                  <a:lnTo>
                    <a:pt x="184" y="56"/>
                  </a:lnTo>
                  <a:lnTo>
                    <a:pt x="184" y="72"/>
                  </a:lnTo>
                  <a:lnTo>
                    <a:pt x="200" y="72"/>
                  </a:lnTo>
                  <a:lnTo>
                    <a:pt x="216" y="88"/>
                  </a:lnTo>
                  <a:lnTo>
                    <a:pt x="216" y="112"/>
                  </a:lnTo>
                  <a:lnTo>
                    <a:pt x="216" y="128"/>
                  </a:lnTo>
                  <a:lnTo>
                    <a:pt x="200" y="136"/>
                  </a:lnTo>
                  <a:lnTo>
                    <a:pt x="184" y="136"/>
                  </a:lnTo>
                  <a:lnTo>
                    <a:pt x="192" y="160"/>
                  </a:lnTo>
                  <a:lnTo>
                    <a:pt x="184" y="176"/>
                  </a:lnTo>
                  <a:lnTo>
                    <a:pt x="176" y="192"/>
                  </a:lnTo>
                  <a:lnTo>
                    <a:pt x="160" y="200"/>
                  </a:lnTo>
                  <a:lnTo>
                    <a:pt x="136" y="192"/>
                  </a:lnTo>
                  <a:lnTo>
                    <a:pt x="128" y="192"/>
                  </a:lnTo>
                  <a:lnTo>
                    <a:pt x="112" y="200"/>
                  </a:lnTo>
                  <a:lnTo>
                    <a:pt x="96" y="208"/>
                  </a:lnTo>
                  <a:lnTo>
                    <a:pt x="80" y="200"/>
                  </a:lnTo>
                  <a:lnTo>
                    <a:pt x="56" y="192"/>
                  </a:lnTo>
                  <a:lnTo>
                    <a:pt x="56" y="176"/>
                  </a:lnTo>
                  <a:lnTo>
                    <a:pt x="32" y="168"/>
                  </a:lnTo>
                  <a:lnTo>
                    <a:pt x="16" y="152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8" y="112"/>
                  </a:lnTo>
                  <a:lnTo>
                    <a:pt x="0" y="96"/>
                  </a:lnTo>
                  <a:lnTo>
                    <a:pt x="0" y="72"/>
                  </a:lnTo>
                  <a:lnTo>
                    <a:pt x="16" y="64"/>
                  </a:lnTo>
                  <a:lnTo>
                    <a:pt x="40" y="56"/>
                  </a:lnTo>
                  <a:lnTo>
                    <a:pt x="56" y="64"/>
                  </a:lnTo>
                  <a:close/>
                </a:path>
              </a:pathLst>
            </a:custGeom>
            <a:solidFill>
              <a:srgbClr val="FF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144"/>
            <p:cNvSpPr>
              <a:spLocks/>
            </p:cNvSpPr>
            <p:nvPr/>
          </p:nvSpPr>
          <p:spPr bwMode="auto">
            <a:xfrm>
              <a:off x="2056" y="2580"/>
              <a:ext cx="184" cy="176"/>
            </a:xfrm>
            <a:custGeom>
              <a:avLst/>
              <a:gdLst>
                <a:gd name="T0" fmla="*/ 56 w 184"/>
                <a:gd name="T1" fmla="*/ 56 h 176"/>
                <a:gd name="T2" fmla="*/ 40 w 184"/>
                <a:gd name="T3" fmla="*/ 16 h 176"/>
                <a:gd name="T4" fmla="*/ 56 w 184"/>
                <a:gd name="T5" fmla="*/ 0 h 176"/>
                <a:gd name="T6" fmla="*/ 88 w 184"/>
                <a:gd name="T7" fmla="*/ 0 h 176"/>
                <a:gd name="T8" fmla="*/ 96 w 184"/>
                <a:gd name="T9" fmla="*/ 32 h 176"/>
                <a:gd name="T10" fmla="*/ 88 w 184"/>
                <a:gd name="T11" fmla="*/ 56 h 176"/>
                <a:gd name="T12" fmla="*/ 104 w 184"/>
                <a:gd name="T13" fmla="*/ 48 h 176"/>
                <a:gd name="T14" fmla="*/ 112 w 184"/>
                <a:gd name="T15" fmla="*/ 24 h 176"/>
                <a:gd name="T16" fmla="*/ 152 w 184"/>
                <a:gd name="T17" fmla="*/ 16 h 176"/>
                <a:gd name="T18" fmla="*/ 160 w 184"/>
                <a:gd name="T19" fmla="*/ 40 h 176"/>
                <a:gd name="T20" fmla="*/ 128 w 184"/>
                <a:gd name="T21" fmla="*/ 64 h 176"/>
                <a:gd name="T22" fmla="*/ 120 w 184"/>
                <a:gd name="T23" fmla="*/ 80 h 176"/>
                <a:gd name="T24" fmla="*/ 144 w 184"/>
                <a:gd name="T25" fmla="*/ 72 h 176"/>
                <a:gd name="T26" fmla="*/ 184 w 184"/>
                <a:gd name="T27" fmla="*/ 80 h 176"/>
                <a:gd name="T28" fmla="*/ 184 w 184"/>
                <a:gd name="T29" fmla="*/ 104 h 176"/>
                <a:gd name="T30" fmla="*/ 152 w 184"/>
                <a:gd name="T31" fmla="*/ 104 h 176"/>
                <a:gd name="T32" fmla="*/ 112 w 184"/>
                <a:gd name="T33" fmla="*/ 96 h 176"/>
                <a:gd name="T34" fmla="*/ 136 w 184"/>
                <a:gd name="T35" fmla="*/ 112 h 176"/>
                <a:gd name="T36" fmla="*/ 160 w 184"/>
                <a:gd name="T37" fmla="*/ 136 h 176"/>
                <a:gd name="T38" fmla="*/ 152 w 184"/>
                <a:gd name="T39" fmla="*/ 168 h 176"/>
                <a:gd name="T40" fmla="*/ 128 w 184"/>
                <a:gd name="T41" fmla="*/ 168 h 176"/>
                <a:gd name="T42" fmla="*/ 112 w 184"/>
                <a:gd name="T43" fmla="*/ 144 h 176"/>
                <a:gd name="T44" fmla="*/ 104 w 184"/>
                <a:gd name="T45" fmla="*/ 128 h 176"/>
                <a:gd name="T46" fmla="*/ 96 w 184"/>
                <a:gd name="T47" fmla="*/ 136 h 176"/>
                <a:gd name="T48" fmla="*/ 104 w 184"/>
                <a:gd name="T49" fmla="*/ 160 h 176"/>
                <a:gd name="T50" fmla="*/ 96 w 184"/>
                <a:gd name="T51" fmla="*/ 176 h 176"/>
                <a:gd name="T52" fmla="*/ 80 w 184"/>
                <a:gd name="T53" fmla="*/ 176 h 176"/>
                <a:gd name="T54" fmla="*/ 56 w 184"/>
                <a:gd name="T55" fmla="*/ 160 h 176"/>
                <a:gd name="T56" fmla="*/ 72 w 184"/>
                <a:gd name="T57" fmla="*/ 128 h 176"/>
                <a:gd name="T58" fmla="*/ 56 w 184"/>
                <a:gd name="T59" fmla="*/ 120 h 176"/>
                <a:gd name="T60" fmla="*/ 40 w 184"/>
                <a:gd name="T61" fmla="*/ 144 h 176"/>
                <a:gd name="T62" fmla="*/ 16 w 184"/>
                <a:gd name="T63" fmla="*/ 128 h 176"/>
                <a:gd name="T64" fmla="*/ 32 w 184"/>
                <a:gd name="T65" fmla="*/ 112 h 176"/>
                <a:gd name="T66" fmla="*/ 48 w 184"/>
                <a:gd name="T67" fmla="*/ 104 h 176"/>
                <a:gd name="T68" fmla="*/ 56 w 184"/>
                <a:gd name="T69" fmla="*/ 96 h 176"/>
                <a:gd name="T70" fmla="*/ 40 w 184"/>
                <a:gd name="T71" fmla="*/ 96 h 176"/>
                <a:gd name="T72" fmla="*/ 0 w 184"/>
                <a:gd name="T73" fmla="*/ 88 h 176"/>
                <a:gd name="T74" fmla="*/ 8 w 184"/>
                <a:gd name="T75" fmla="*/ 64 h 176"/>
                <a:gd name="T76" fmla="*/ 32 w 184"/>
                <a:gd name="T77" fmla="*/ 64 h 176"/>
                <a:gd name="T78" fmla="*/ 56 w 184"/>
                <a:gd name="T79" fmla="*/ 72 h 1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4" h="176">
                  <a:moveTo>
                    <a:pt x="56" y="72"/>
                  </a:moveTo>
                  <a:lnTo>
                    <a:pt x="56" y="56"/>
                  </a:lnTo>
                  <a:lnTo>
                    <a:pt x="48" y="32"/>
                  </a:lnTo>
                  <a:lnTo>
                    <a:pt x="40" y="16"/>
                  </a:lnTo>
                  <a:lnTo>
                    <a:pt x="40" y="8"/>
                  </a:lnTo>
                  <a:lnTo>
                    <a:pt x="56" y="0"/>
                  </a:lnTo>
                  <a:lnTo>
                    <a:pt x="72" y="0"/>
                  </a:lnTo>
                  <a:lnTo>
                    <a:pt x="88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80" y="56"/>
                  </a:lnTo>
                  <a:lnTo>
                    <a:pt x="88" y="56"/>
                  </a:lnTo>
                  <a:lnTo>
                    <a:pt x="96" y="56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112" y="24"/>
                  </a:lnTo>
                  <a:lnTo>
                    <a:pt x="128" y="16"/>
                  </a:lnTo>
                  <a:lnTo>
                    <a:pt x="152" y="16"/>
                  </a:lnTo>
                  <a:lnTo>
                    <a:pt x="160" y="24"/>
                  </a:lnTo>
                  <a:lnTo>
                    <a:pt x="160" y="40"/>
                  </a:lnTo>
                  <a:lnTo>
                    <a:pt x="144" y="56"/>
                  </a:lnTo>
                  <a:lnTo>
                    <a:pt x="128" y="64"/>
                  </a:lnTo>
                  <a:lnTo>
                    <a:pt x="112" y="72"/>
                  </a:lnTo>
                  <a:lnTo>
                    <a:pt x="120" y="80"/>
                  </a:lnTo>
                  <a:lnTo>
                    <a:pt x="128" y="72"/>
                  </a:lnTo>
                  <a:lnTo>
                    <a:pt x="144" y="72"/>
                  </a:lnTo>
                  <a:lnTo>
                    <a:pt x="176" y="72"/>
                  </a:lnTo>
                  <a:lnTo>
                    <a:pt x="184" y="80"/>
                  </a:lnTo>
                  <a:lnTo>
                    <a:pt x="184" y="96"/>
                  </a:lnTo>
                  <a:lnTo>
                    <a:pt x="184" y="104"/>
                  </a:lnTo>
                  <a:lnTo>
                    <a:pt x="168" y="112"/>
                  </a:lnTo>
                  <a:lnTo>
                    <a:pt x="152" y="104"/>
                  </a:lnTo>
                  <a:lnTo>
                    <a:pt x="128" y="104"/>
                  </a:lnTo>
                  <a:lnTo>
                    <a:pt x="112" y="96"/>
                  </a:lnTo>
                  <a:lnTo>
                    <a:pt x="120" y="112"/>
                  </a:lnTo>
                  <a:lnTo>
                    <a:pt x="136" y="112"/>
                  </a:lnTo>
                  <a:lnTo>
                    <a:pt x="152" y="120"/>
                  </a:lnTo>
                  <a:lnTo>
                    <a:pt x="160" y="136"/>
                  </a:lnTo>
                  <a:lnTo>
                    <a:pt x="160" y="152"/>
                  </a:lnTo>
                  <a:lnTo>
                    <a:pt x="152" y="168"/>
                  </a:lnTo>
                  <a:lnTo>
                    <a:pt x="136" y="168"/>
                  </a:lnTo>
                  <a:lnTo>
                    <a:pt x="128" y="168"/>
                  </a:lnTo>
                  <a:lnTo>
                    <a:pt x="120" y="160"/>
                  </a:lnTo>
                  <a:lnTo>
                    <a:pt x="112" y="144"/>
                  </a:lnTo>
                  <a:lnTo>
                    <a:pt x="104" y="136"/>
                  </a:lnTo>
                  <a:lnTo>
                    <a:pt x="104" y="128"/>
                  </a:lnTo>
                  <a:lnTo>
                    <a:pt x="96" y="128"/>
                  </a:lnTo>
                  <a:lnTo>
                    <a:pt x="96" y="136"/>
                  </a:lnTo>
                  <a:lnTo>
                    <a:pt x="96" y="144"/>
                  </a:lnTo>
                  <a:lnTo>
                    <a:pt x="104" y="160"/>
                  </a:lnTo>
                  <a:lnTo>
                    <a:pt x="96" y="176"/>
                  </a:lnTo>
                  <a:lnTo>
                    <a:pt x="80" y="176"/>
                  </a:lnTo>
                  <a:lnTo>
                    <a:pt x="64" y="168"/>
                  </a:lnTo>
                  <a:lnTo>
                    <a:pt x="56" y="160"/>
                  </a:lnTo>
                  <a:lnTo>
                    <a:pt x="64" y="144"/>
                  </a:lnTo>
                  <a:lnTo>
                    <a:pt x="72" y="128"/>
                  </a:lnTo>
                  <a:lnTo>
                    <a:pt x="72" y="120"/>
                  </a:lnTo>
                  <a:lnTo>
                    <a:pt x="56" y="120"/>
                  </a:lnTo>
                  <a:lnTo>
                    <a:pt x="56" y="136"/>
                  </a:lnTo>
                  <a:lnTo>
                    <a:pt x="40" y="144"/>
                  </a:lnTo>
                  <a:lnTo>
                    <a:pt x="16" y="136"/>
                  </a:lnTo>
                  <a:lnTo>
                    <a:pt x="16" y="128"/>
                  </a:lnTo>
                  <a:lnTo>
                    <a:pt x="16" y="120"/>
                  </a:lnTo>
                  <a:lnTo>
                    <a:pt x="32" y="112"/>
                  </a:lnTo>
                  <a:lnTo>
                    <a:pt x="40" y="104"/>
                  </a:lnTo>
                  <a:lnTo>
                    <a:pt x="48" y="104"/>
                  </a:lnTo>
                  <a:lnTo>
                    <a:pt x="64" y="104"/>
                  </a:lnTo>
                  <a:lnTo>
                    <a:pt x="56" y="96"/>
                  </a:lnTo>
                  <a:lnTo>
                    <a:pt x="40" y="96"/>
                  </a:lnTo>
                  <a:lnTo>
                    <a:pt x="16" y="96"/>
                  </a:lnTo>
                  <a:lnTo>
                    <a:pt x="0" y="88"/>
                  </a:lnTo>
                  <a:lnTo>
                    <a:pt x="0" y="72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32" y="64"/>
                  </a:lnTo>
                  <a:lnTo>
                    <a:pt x="48" y="64"/>
                  </a:lnTo>
                  <a:lnTo>
                    <a:pt x="56" y="72"/>
                  </a:lnTo>
                  <a:close/>
                </a:path>
              </a:pathLst>
            </a:cu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Oval 145"/>
            <p:cNvSpPr>
              <a:spLocks noChangeArrowheads="1"/>
            </p:cNvSpPr>
            <p:nvPr/>
          </p:nvSpPr>
          <p:spPr bwMode="auto">
            <a:xfrm>
              <a:off x="2112" y="2644"/>
              <a:ext cx="64" cy="48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146"/>
            <p:cNvSpPr>
              <a:spLocks/>
            </p:cNvSpPr>
            <p:nvPr/>
          </p:nvSpPr>
          <p:spPr bwMode="auto">
            <a:xfrm>
              <a:off x="1592" y="2492"/>
              <a:ext cx="280" cy="216"/>
            </a:xfrm>
            <a:custGeom>
              <a:avLst/>
              <a:gdLst>
                <a:gd name="T0" fmla="*/ 176 w 280"/>
                <a:gd name="T1" fmla="*/ 96 h 216"/>
                <a:gd name="T2" fmla="*/ 168 w 280"/>
                <a:gd name="T3" fmla="*/ 64 h 216"/>
                <a:gd name="T4" fmla="*/ 152 w 280"/>
                <a:gd name="T5" fmla="*/ 48 h 216"/>
                <a:gd name="T6" fmla="*/ 136 w 280"/>
                <a:gd name="T7" fmla="*/ 32 h 216"/>
                <a:gd name="T8" fmla="*/ 112 w 280"/>
                <a:gd name="T9" fmla="*/ 16 h 216"/>
                <a:gd name="T10" fmla="*/ 96 w 280"/>
                <a:gd name="T11" fmla="*/ 8 h 216"/>
                <a:gd name="T12" fmla="*/ 80 w 280"/>
                <a:gd name="T13" fmla="*/ 0 h 216"/>
                <a:gd name="T14" fmla="*/ 56 w 280"/>
                <a:gd name="T15" fmla="*/ 8 h 216"/>
                <a:gd name="T16" fmla="*/ 32 w 280"/>
                <a:gd name="T17" fmla="*/ 16 h 216"/>
                <a:gd name="T18" fmla="*/ 24 w 280"/>
                <a:gd name="T19" fmla="*/ 24 h 216"/>
                <a:gd name="T20" fmla="*/ 16 w 280"/>
                <a:gd name="T21" fmla="*/ 40 h 216"/>
                <a:gd name="T22" fmla="*/ 8 w 280"/>
                <a:gd name="T23" fmla="*/ 56 h 216"/>
                <a:gd name="T24" fmla="*/ 0 w 280"/>
                <a:gd name="T25" fmla="*/ 80 h 216"/>
                <a:gd name="T26" fmla="*/ 0 w 280"/>
                <a:gd name="T27" fmla="*/ 104 h 216"/>
                <a:gd name="T28" fmla="*/ 16 w 280"/>
                <a:gd name="T29" fmla="*/ 128 h 216"/>
                <a:gd name="T30" fmla="*/ 24 w 280"/>
                <a:gd name="T31" fmla="*/ 152 h 216"/>
                <a:gd name="T32" fmla="*/ 40 w 280"/>
                <a:gd name="T33" fmla="*/ 176 h 216"/>
                <a:gd name="T34" fmla="*/ 56 w 280"/>
                <a:gd name="T35" fmla="*/ 192 h 216"/>
                <a:gd name="T36" fmla="*/ 72 w 280"/>
                <a:gd name="T37" fmla="*/ 208 h 216"/>
                <a:gd name="T38" fmla="*/ 88 w 280"/>
                <a:gd name="T39" fmla="*/ 216 h 216"/>
                <a:gd name="T40" fmla="*/ 112 w 280"/>
                <a:gd name="T41" fmla="*/ 216 h 216"/>
                <a:gd name="T42" fmla="*/ 128 w 280"/>
                <a:gd name="T43" fmla="*/ 216 h 216"/>
                <a:gd name="T44" fmla="*/ 144 w 280"/>
                <a:gd name="T45" fmla="*/ 208 h 216"/>
                <a:gd name="T46" fmla="*/ 152 w 280"/>
                <a:gd name="T47" fmla="*/ 200 h 216"/>
                <a:gd name="T48" fmla="*/ 160 w 280"/>
                <a:gd name="T49" fmla="*/ 184 h 216"/>
                <a:gd name="T50" fmla="*/ 168 w 280"/>
                <a:gd name="T51" fmla="*/ 168 h 216"/>
                <a:gd name="T52" fmla="*/ 176 w 280"/>
                <a:gd name="T53" fmla="*/ 144 h 216"/>
                <a:gd name="T54" fmla="*/ 176 w 280"/>
                <a:gd name="T55" fmla="*/ 128 h 216"/>
                <a:gd name="T56" fmla="*/ 216 w 280"/>
                <a:gd name="T57" fmla="*/ 136 h 216"/>
                <a:gd name="T58" fmla="*/ 256 w 280"/>
                <a:gd name="T59" fmla="*/ 152 h 216"/>
                <a:gd name="T60" fmla="*/ 272 w 280"/>
                <a:gd name="T61" fmla="*/ 152 h 216"/>
                <a:gd name="T62" fmla="*/ 280 w 280"/>
                <a:gd name="T63" fmla="*/ 144 h 216"/>
                <a:gd name="T64" fmla="*/ 280 w 280"/>
                <a:gd name="T65" fmla="*/ 128 h 216"/>
                <a:gd name="T66" fmla="*/ 264 w 280"/>
                <a:gd name="T67" fmla="*/ 112 h 216"/>
                <a:gd name="T68" fmla="*/ 248 w 280"/>
                <a:gd name="T69" fmla="*/ 104 h 216"/>
                <a:gd name="T70" fmla="*/ 224 w 280"/>
                <a:gd name="T71" fmla="*/ 104 h 216"/>
                <a:gd name="T72" fmla="*/ 200 w 280"/>
                <a:gd name="T73" fmla="*/ 104 h 216"/>
                <a:gd name="T74" fmla="*/ 176 w 280"/>
                <a:gd name="T75" fmla="*/ 96 h 2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0" h="216">
                  <a:moveTo>
                    <a:pt x="176" y="96"/>
                  </a:moveTo>
                  <a:lnTo>
                    <a:pt x="168" y="64"/>
                  </a:lnTo>
                  <a:lnTo>
                    <a:pt x="152" y="48"/>
                  </a:lnTo>
                  <a:lnTo>
                    <a:pt x="136" y="32"/>
                  </a:lnTo>
                  <a:lnTo>
                    <a:pt x="112" y="16"/>
                  </a:lnTo>
                  <a:lnTo>
                    <a:pt x="96" y="8"/>
                  </a:lnTo>
                  <a:lnTo>
                    <a:pt x="80" y="0"/>
                  </a:lnTo>
                  <a:lnTo>
                    <a:pt x="56" y="8"/>
                  </a:lnTo>
                  <a:lnTo>
                    <a:pt x="32" y="16"/>
                  </a:lnTo>
                  <a:lnTo>
                    <a:pt x="24" y="24"/>
                  </a:lnTo>
                  <a:lnTo>
                    <a:pt x="16" y="40"/>
                  </a:lnTo>
                  <a:lnTo>
                    <a:pt x="8" y="56"/>
                  </a:lnTo>
                  <a:lnTo>
                    <a:pt x="0" y="80"/>
                  </a:lnTo>
                  <a:lnTo>
                    <a:pt x="0" y="104"/>
                  </a:lnTo>
                  <a:lnTo>
                    <a:pt x="16" y="128"/>
                  </a:lnTo>
                  <a:lnTo>
                    <a:pt x="24" y="152"/>
                  </a:lnTo>
                  <a:lnTo>
                    <a:pt x="40" y="176"/>
                  </a:lnTo>
                  <a:lnTo>
                    <a:pt x="56" y="192"/>
                  </a:lnTo>
                  <a:lnTo>
                    <a:pt x="72" y="208"/>
                  </a:lnTo>
                  <a:lnTo>
                    <a:pt x="88" y="216"/>
                  </a:lnTo>
                  <a:lnTo>
                    <a:pt x="112" y="216"/>
                  </a:lnTo>
                  <a:lnTo>
                    <a:pt x="128" y="216"/>
                  </a:lnTo>
                  <a:lnTo>
                    <a:pt x="144" y="208"/>
                  </a:lnTo>
                  <a:lnTo>
                    <a:pt x="152" y="200"/>
                  </a:lnTo>
                  <a:lnTo>
                    <a:pt x="160" y="184"/>
                  </a:lnTo>
                  <a:lnTo>
                    <a:pt x="168" y="168"/>
                  </a:lnTo>
                  <a:lnTo>
                    <a:pt x="176" y="144"/>
                  </a:lnTo>
                  <a:lnTo>
                    <a:pt x="176" y="128"/>
                  </a:lnTo>
                  <a:lnTo>
                    <a:pt x="216" y="136"/>
                  </a:lnTo>
                  <a:lnTo>
                    <a:pt x="256" y="152"/>
                  </a:lnTo>
                  <a:lnTo>
                    <a:pt x="272" y="152"/>
                  </a:lnTo>
                  <a:lnTo>
                    <a:pt x="280" y="144"/>
                  </a:lnTo>
                  <a:lnTo>
                    <a:pt x="280" y="128"/>
                  </a:lnTo>
                  <a:lnTo>
                    <a:pt x="264" y="112"/>
                  </a:lnTo>
                  <a:lnTo>
                    <a:pt x="248" y="104"/>
                  </a:lnTo>
                  <a:lnTo>
                    <a:pt x="224" y="104"/>
                  </a:lnTo>
                  <a:lnTo>
                    <a:pt x="200" y="104"/>
                  </a:lnTo>
                  <a:lnTo>
                    <a:pt x="176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147"/>
            <p:cNvSpPr>
              <a:spLocks/>
            </p:cNvSpPr>
            <p:nvPr/>
          </p:nvSpPr>
          <p:spPr bwMode="auto">
            <a:xfrm>
              <a:off x="1648" y="2724"/>
              <a:ext cx="176" cy="320"/>
            </a:xfrm>
            <a:custGeom>
              <a:avLst/>
              <a:gdLst>
                <a:gd name="T0" fmla="*/ 40 w 176"/>
                <a:gd name="T1" fmla="*/ 16 h 320"/>
                <a:gd name="T2" fmla="*/ 56 w 176"/>
                <a:gd name="T3" fmla="*/ 0 h 320"/>
                <a:gd name="T4" fmla="*/ 80 w 176"/>
                <a:gd name="T5" fmla="*/ 0 h 320"/>
                <a:gd name="T6" fmla="*/ 96 w 176"/>
                <a:gd name="T7" fmla="*/ 8 h 320"/>
                <a:gd name="T8" fmla="*/ 120 w 176"/>
                <a:gd name="T9" fmla="*/ 24 h 320"/>
                <a:gd name="T10" fmla="*/ 136 w 176"/>
                <a:gd name="T11" fmla="*/ 32 h 320"/>
                <a:gd name="T12" fmla="*/ 160 w 176"/>
                <a:gd name="T13" fmla="*/ 64 h 320"/>
                <a:gd name="T14" fmla="*/ 168 w 176"/>
                <a:gd name="T15" fmla="*/ 88 h 320"/>
                <a:gd name="T16" fmla="*/ 176 w 176"/>
                <a:gd name="T17" fmla="*/ 120 h 320"/>
                <a:gd name="T18" fmla="*/ 176 w 176"/>
                <a:gd name="T19" fmla="*/ 144 h 320"/>
                <a:gd name="T20" fmla="*/ 176 w 176"/>
                <a:gd name="T21" fmla="*/ 176 h 320"/>
                <a:gd name="T22" fmla="*/ 176 w 176"/>
                <a:gd name="T23" fmla="*/ 208 h 320"/>
                <a:gd name="T24" fmla="*/ 168 w 176"/>
                <a:gd name="T25" fmla="*/ 232 h 320"/>
                <a:gd name="T26" fmla="*/ 160 w 176"/>
                <a:gd name="T27" fmla="*/ 264 h 320"/>
                <a:gd name="T28" fmla="*/ 152 w 176"/>
                <a:gd name="T29" fmla="*/ 280 h 320"/>
                <a:gd name="T30" fmla="*/ 136 w 176"/>
                <a:gd name="T31" fmla="*/ 296 h 320"/>
                <a:gd name="T32" fmla="*/ 112 w 176"/>
                <a:gd name="T33" fmla="*/ 312 h 320"/>
                <a:gd name="T34" fmla="*/ 88 w 176"/>
                <a:gd name="T35" fmla="*/ 320 h 320"/>
                <a:gd name="T36" fmla="*/ 72 w 176"/>
                <a:gd name="T37" fmla="*/ 320 h 320"/>
                <a:gd name="T38" fmla="*/ 48 w 176"/>
                <a:gd name="T39" fmla="*/ 320 h 320"/>
                <a:gd name="T40" fmla="*/ 32 w 176"/>
                <a:gd name="T41" fmla="*/ 304 h 320"/>
                <a:gd name="T42" fmla="*/ 16 w 176"/>
                <a:gd name="T43" fmla="*/ 288 h 320"/>
                <a:gd name="T44" fmla="*/ 8 w 176"/>
                <a:gd name="T45" fmla="*/ 272 h 320"/>
                <a:gd name="T46" fmla="*/ 0 w 176"/>
                <a:gd name="T47" fmla="*/ 248 h 320"/>
                <a:gd name="T48" fmla="*/ 0 w 176"/>
                <a:gd name="T49" fmla="*/ 216 h 320"/>
                <a:gd name="T50" fmla="*/ 8 w 176"/>
                <a:gd name="T51" fmla="*/ 200 h 320"/>
                <a:gd name="T52" fmla="*/ 24 w 176"/>
                <a:gd name="T53" fmla="*/ 184 h 320"/>
                <a:gd name="T54" fmla="*/ 32 w 176"/>
                <a:gd name="T55" fmla="*/ 176 h 320"/>
                <a:gd name="T56" fmla="*/ 40 w 176"/>
                <a:gd name="T57" fmla="*/ 160 h 320"/>
                <a:gd name="T58" fmla="*/ 40 w 176"/>
                <a:gd name="T59" fmla="*/ 144 h 320"/>
                <a:gd name="T60" fmla="*/ 24 w 176"/>
                <a:gd name="T61" fmla="*/ 128 h 320"/>
                <a:gd name="T62" fmla="*/ 16 w 176"/>
                <a:gd name="T63" fmla="*/ 104 h 320"/>
                <a:gd name="T64" fmla="*/ 8 w 176"/>
                <a:gd name="T65" fmla="*/ 88 h 320"/>
                <a:gd name="T66" fmla="*/ 8 w 176"/>
                <a:gd name="T67" fmla="*/ 56 h 320"/>
                <a:gd name="T68" fmla="*/ 16 w 176"/>
                <a:gd name="T69" fmla="*/ 40 h 320"/>
                <a:gd name="T70" fmla="*/ 16 w 176"/>
                <a:gd name="T71" fmla="*/ 24 h 320"/>
                <a:gd name="T72" fmla="*/ 24 w 176"/>
                <a:gd name="T73" fmla="*/ 16 h 320"/>
                <a:gd name="T74" fmla="*/ 40 w 176"/>
                <a:gd name="T75" fmla="*/ 16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76" h="320">
                  <a:moveTo>
                    <a:pt x="40" y="16"/>
                  </a:moveTo>
                  <a:lnTo>
                    <a:pt x="56" y="0"/>
                  </a:lnTo>
                  <a:lnTo>
                    <a:pt x="80" y="0"/>
                  </a:lnTo>
                  <a:lnTo>
                    <a:pt x="96" y="8"/>
                  </a:lnTo>
                  <a:lnTo>
                    <a:pt x="120" y="24"/>
                  </a:lnTo>
                  <a:lnTo>
                    <a:pt x="136" y="32"/>
                  </a:lnTo>
                  <a:lnTo>
                    <a:pt x="160" y="64"/>
                  </a:lnTo>
                  <a:lnTo>
                    <a:pt x="168" y="88"/>
                  </a:lnTo>
                  <a:lnTo>
                    <a:pt x="176" y="120"/>
                  </a:lnTo>
                  <a:lnTo>
                    <a:pt x="176" y="144"/>
                  </a:lnTo>
                  <a:lnTo>
                    <a:pt x="176" y="176"/>
                  </a:lnTo>
                  <a:lnTo>
                    <a:pt x="176" y="208"/>
                  </a:lnTo>
                  <a:lnTo>
                    <a:pt x="168" y="232"/>
                  </a:lnTo>
                  <a:lnTo>
                    <a:pt x="160" y="264"/>
                  </a:lnTo>
                  <a:lnTo>
                    <a:pt x="152" y="280"/>
                  </a:lnTo>
                  <a:lnTo>
                    <a:pt x="136" y="296"/>
                  </a:lnTo>
                  <a:lnTo>
                    <a:pt x="112" y="312"/>
                  </a:lnTo>
                  <a:lnTo>
                    <a:pt x="88" y="320"/>
                  </a:lnTo>
                  <a:lnTo>
                    <a:pt x="72" y="320"/>
                  </a:lnTo>
                  <a:lnTo>
                    <a:pt x="48" y="320"/>
                  </a:lnTo>
                  <a:lnTo>
                    <a:pt x="32" y="304"/>
                  </a:lnTo>
                  <a:lnTo>
                    <a:pt x="16" y="288"/>
                  </a:lnTo>
                  <a:lnTo>
                    <a:pt x="8" y="272"/>
                  </a:lnTo>
                  <a:lnTo>
                    <a:pt x="0" y="248"/>
                  </a:lnTo>
                  <a:lnTo>
                    <a:pt x="0" y="216"/>
                  </a:lnTo>
                  <a:lnTo>
                    <a:pt x="8" y="200"/>
                  </a:lnTo>
                  <a:lnTo>
                    <a:pt x="24" y="184"/>
                  </a:lnTo>
                  <a:lnTo>
                    <a:pt x="32" y="176"/>
                  </a:lnTo>
                  <a:lnTo>
                    <a:pt x="40" y="160"/>
                  </a:lnTo>
                  <a:lnTo>
                    <a:pt x="40" y="144"/>
                  </a:lnTo>
                  <a:lnTo>
                    <a:pt x="24" y="128"/>
                  </a:lnTo>
                  <a:lnTo>
                    <a:pt x="16" y="104"/>
                  </a:lnTo>
                  <a:lnTo>
                    <a:pt x="8" y="88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16" y="24"/>
                  </a:lnTo>
                  <a:lnTo>
                    <a:pt x="24" y="16"/>
                  </a:lnTo>
                  <a:lnTo>
                    <a:pt x="4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148"/>
            <p:cNvSpPr>
              <a:spLocks/>
            </p:cNvSpPr>
            <p:nvPr/>
          </p:nvSpPr>
          <p:spPr bwMode="auto">
            <a:xfrm>
              <a:off x="1568" y="2748"/>
              <a:ext cx="208" cy="248"/>
            </a:xfrm>
            <a:custGeom>
              <a:avLst/>
              <a:gdLst>
                <a:gd name="T0" fmla="*/ 80 w 208"/>
                <a:gd name="T1" fmla="*/ 24 h 248"/>
                <a:gd name="T2" fmla="*/ 104 w 208"/>
                <a:gd name="T3" fmla="*/ 8 h 248"/>
                <a:gd name="T4" fmla="*/ 136 w 208"/>
                <a:gd name="T5" fmla="*/ 0 h 248"/>
                <a:gd name="T6" fmla="*/ 160 w 208"/>
                <a:gd name="T7" fmla="*/ 16 h 248"/>
                <a:gd name="T8" fmla="*/ 160 w 208"/>
                <a:gd name="T9" fmla="*/ 40 h 248"/>
                <a:gd name="T10" fmla="*/ 160 w 208"/>
                <a:gd name="T11" fmla="*/ 48 h 248"/>
                <a:gd name="T12" fmla="*/ 144 w 208"/>
                <a:gd name="T13" fmla="*/ 72 h 248"/>
                <a:gd name="T14" fmla="*/ 136 w 208"/>
                <a:gd name="T15" fmla="*/ 72 h 248"/>
                <a:gd name="T16" fmla="*/ 112 w 208"/>
                <a:gd name="T17" fmla="*/ 88 h 248"/>
                <a:gd name="T18" fmla="*/ 80 w 208"/>
                <a:gd name="T19" fmla="*/ 96 h 248"/>
                <a:gd name="T20" fmla="*/ 56 w 208"/>
                <a:gd name="T21" fmla="*/ 112 h 248"/>
                <a:gd name="T22" fmla="*/ 32 w 208"/>
                <a:gd name="T23" fmla="*/ 128 h 248"/>
                <a:gd name="T24" fmla="*/ 40 w 208"/>
                <a:gd name="T25" fmla="*/ 144 h 248"/>
                <a:gd name="T26" fmla="*/ 56 w 208"/>
                <a:gd name="T27" fmla="*/ 152 h 248"/>
                <a:gd name="T28" fmla="*/ 88 w 208"/>
                <a:gd name="T29" fmla="*/ 168 h 248"/>
                <a:gd name="T30" fmla="*/ 112 w 208"/>
                <a:gd name="T31" fmla="*/ 184 h 248"/>
                <a:gd name="T32" fmla="*/ 136 w 208"/>
                <a:gd name="T33" fmla="*/ 184 h 248"/>
                <a:gd name="T34" fmla="*/ 152 w 208"/>
                <a:gd name="T35" fmla="*/ 176 h 248"/>
                <a:gd name="T36" fmla="*/ 160 w 208"/>
                <a:gd name="T37" fmla="*/ 168 h 248"/>
                <a:gd name="T38" fmla="*/ 160 w 208"/>
                <a:gd name="T39" fmla="*/ 152 h 248"/>
                <a:gd name="T40" fmla="*/ 168 w 208"/>
                <a:gd name="T41" fmla="*/ 144 h 248"/>
                <a:gd name="T42" fmla="*/ 176 w 208"/>
                <a:gd name="T43" fmla="*/ 144 h 248"/>
                <a:gd name="T44" fmla="*/ 184 w 208"/>
                <a:gd name="T45" fmla="*/ 152 h 248"/>
                <a:gd name="T46" fmla="*/ 192 w 208"/>
                <a:gd name="T47" fmla="*/ 160 h 248"/>
                <a:gd name="T48" fmla="*/ 184 w 208"/>
                <a:gd name="T49" fmla="*/ 168 h 248"/>
                <a:gd name="T50" fmla="*/ 168 w 208"/>
                <a:gd name="T51" fmla="*/ 176 h 248"/>
                <a:gd name="T52" fmla="*/ 160 w 208"/>
                <a:gd name="T53" fmla="*/ 184 h 248"/>
                <a:gd name="T54" fmla="*/ 160 w 208"/>
                <a:gd name="T55" fmla="*/ 192 h 248"/>
                <a:gd name="T56" fmla="*/ 176 w 208"/>
                <a:gd name="T57" fmla="*/ 200 h 248"/>
                <a:gd name="T58" fmla="*/ 200 w 208"/>
                <a:gd name="T59" fmla="*/ 200 h 248"/>
                <a:gd name="T60" fmla="*/ 208 w 208"/>
                <a:gd name="T61" fmla="*/ 208 h 248"/>
                <a:gd name="T62" fmla="*/ 208 w 208"/>
                <a:gd name="T63" fmla="*/ 224 h 248"/>
                <a:gd name="T64" fmla="*/ 200 w 208"/>
                <a:gd name="T65" fmla="*/ 224 h 248"/>
                <a:gd name="T66" fmla="*/ 184 w 208"/>
                <a:gd name="T67" fmla="*/ 224 h 248"/>
                <a:gd name="T68" fmla="*/ 176 w 208"/>
                <a:gd name="T69" fmla="*/ 216 h 248"/>
                <a:gd name="T70" fmla="*/ 168 w 208"/>
                <a:gd name="T71" fmla="*/ 208 h 248"/>
                <a:gd name="T72" fmla="*/ 152 w 208"/>
                <a:gd name="T73" fmla="*/ 208 h 248"/>
                <a:gd name="T74" fmla="*/ 152 w 208"/>
                <a:gd name="T75" fmla="*/ 208 h 248"/>
                <a:gd name="T76" fmla="*/ 160 w 208"/>
                <a:gd name="T77" fmla="*/ 224 h 248"/>
                <a:gd name="T78" fmla="*/ 176 w 208"/>
                <a:gd name="T79" fmla="*/ 232 h 248"/>
                <a:gd name="T80" fmla="*/ 176 w 208"/>
                <a:gd name="T81" fmla="*/ 248 h 248"/>
                <a:gd name="T82" fmla="*/ 176 w 208"/>
                <a:gd name="T83" fmla="*/ 248 h 248"/>
                <a:gd name="T84" fmla="*/ 160 w 208"/>
                <a:gd name="T85" fmla="*/ 248 h 248"/>
                <a:gd name="T86" fmla="*/ 144 w 208"/>
                <a:gd name="T87" fmla="*/ 240 h 248"/>
                <a:gd name="T88" fmla="*/ 144 w 208"/>
                <a:gd name="T89" fmla="*/ 224 h 248"/>
                <a:gd name="T90" fmla="*/ 136 w 208"/>
                <a:gd name="T91" fmla="*/ 208 h 248"/>
                <a:gd name="T92" fmla="*/ 120 w 208"/>
                <a:gd name="T93" fmla="*/ 208 h 248"/>
                <a:gd name="T94" fmla="*/ 96 w 208"/>
                <a:gd name="T95" fmla="*/ 200 h 248"/>
                <a:gd name="T96" fmla="*/ 56 w 208"/>
                <a:gd name="T97" fmla="*/ 184 h 248"/>
                <a:gd name="T98" fmla="*/ 32 w 208"/>
                <a:gd name="T99" fmla="*/ 176 h 248"/>
                <a:gd name="T100" fmla="*/ 8 w 208"/>
                <a:gd name="T101" fmla="*/ 160 h 248"/>
                <a:gd name="T102" fmla="*/ 0 w 208"/>
                <a:gd name="T103" fmla="*/ 144 h 248"/>
                <a:gd name="T104" fmla="*/ 0 w 208"/>
                <a:gd name="T105" fmla="*/ 128 h 248"/>
                <a:gd name="T106" fmla="*/ 0 w 208"/>
                <a:gd name="T107" fmla="*/ 120 h 248"/>
                <a:gd name="T108" fmla="*/ 16 w 208"/>
                <a:gd name="T109" fmla="*/ 104 h 248"/>
                <a:gd name="T110" fmla="*/ 32 w 208"/>
                <a:gd name="T111" fmla="*/ 80 h 248"/>
                <a:gd name="T112" fmla="*/ 56 w 208"/>
                <a:gd name="T113" fmla="*/ 56 h 248"/>
                <a:gd name="T114" fmla="*/ 64 w 208"/>
                <a:gd name="T115" fmla="*/ 48 h 248"/>
                <a:gd name="T116" fmla="*/ 80 w 208"/>
                <a:gd name="T117" fmla="*/ 24 h 24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08" h="248">
                  <a:moveTo>
                    <a:pt x="80" y="24"/>
                  </a:moveTo>
                  <a:lnTo>
                    <a:pt x="104" y="8"/>
                  </a:lnTo>
                  <a:lnTo>
                    <a:pt x="136" y="0"/>
                  </a:lnTo>
                  <a:lnTo>
                    <a:pt x="160" y="16"/>
                  </a:lnTo>
                  <a:lnTo>
                    <a:pt x="160" y="40"/>
                  </a:lnTo>
                  <a:lnTo>
                    <a:pt x="160" y="48"/>
                  </a:lnTo>
                  <a:lnTo>
                    <a:pt x="144" y="72"/>
                  </a:lnTo>
                  <a:lnTo>
                    <a:pt x="136" y="72"/>
                  </a:lnTo>
                  <a:lnTo>
                    <a:pt x="112" y="88"/>
                  </a:lnTo>
                  <a:lnTo>
                    <a:pt x="80" y="96"/>
                  </a:lnTo>
                  <a:lnTo>
                    <a:pt x="56" y="112"/>
                  </a:lnTo>
                  <a:lnTo>
                    <a:pt x="32" y="128"/>
                  </a:lnTo>
                  <a:lnTo>
                    <a:pt x="40" y="144"/>
                  </a:lnTo>
                  <a:lnTo>
                    <a:pt x="56" y="152"/>
                  </a:lnTo>
                  <a:lnTo>
                    <a:pt x="88" y="168"/>
                  </a:lnTo>
                  <a:lnTo>
                    <a:pt x="112" y="184"/>
                  </a:lnTo>
                  <a:lnTo>
                    <a:pt x="136" y="184"/>
                  </a:lnTo>
                  <a:lnTo>
                    <a:pt x="152" y="176"/>
                  </a:lnTo>
                  <a:lnTo>
                    <a:pt x="160" y="168"/>
                  </a:lnTo>
                  <a:lnTo>
                    <a:pt x="160" y="152"/>
                  </a:lnTo>
                  <a:lnTo>
                    <a:pt x="168" y="144"/>
                  </a:lnTo>
                  <a:lnTo>
                    <a:pt x="176" y="144"/>
                  </a:lnTo>
                  <a:lnTo>
                    <a:pt x="184" y="152"/>
                  </a:lnTo>
                  <a:lnTo>
                    <a:pt x="192" y="160"/>
                  </a:lnTo>
                  <a:lnTo>
                    <a:pt x="184" y="168"/>
                  </a:lnTo>
                  <a:lnTo>
                    <a:pt x="168" y="176"/>
                  </a:lnTo>
                  <a:lnTo>
                    <a:pt x="160" y="184"/>
                  </a:lnTo>
                  <a:lnTo>
                    <a:pt x="160" y="192"/>
                  </a:lnTo>
                  <a:lnTo>
                    <a:pt x="176" y="200"/>
                  </a:lnTo>
                  <a:lnTo>
                    <a:pt x="200" y="200"/>
                  </a:lnTo>
                  <a:lnTo>
                    <a:pt x="208" y="208"/>
                  </a:lnTo>
                  <a:lnTo>
                    <a:pt x="208" y="224"/>
                  </a:lnTo>
                  <a:lnTo>
                    <a:pt x="200" y="224"/>
                  </a:lnTo>
                  <a:lnTo>
                    <a:pt x="184" y="224"/>
                  </a:lnTo>
                  <a:lnTo>
                    <a:pt x="176" y="216"/>
                  </a:lnTo>
                  <a:lnTo>
                    <a:pt x="168" y="208"/>
                  </a:lnTo>
                  <a:lnTo>
                    <a:pt x="152" y="208"/>
                  </a:lnTo>
                  <a:lnTo>
                    <a:pt x="160" y="224"/>
                  </a:lnTo>
                  <a:lnTo>
                    <a:pt x="176" y="232"/>
                  </a:lnTo>
                  <a:lnTo>
                    <a:pt x="176" y="248"/>
                  </a:lnTo>
                  <a:lnTo>
                    <a:pt x="160" y="248"/>
                  </a:lnTo>
                  <a:lnTo>
                    <a:pt x="144" y="240"/>
                  </a:lnTo>
                  <a:lnTo>
                    <a:pt x="144" y="224"/>
                  </a:lnTo>
                  <a:lnTo>
                    <a:pt x="136" y="208"/>
                  </a:lnTo>
                  <a:lnTo>
                    <a:pt x="120" y="208"/>
                  </a:lnTo>
                  <a:lnTo>
                    <a:pt x="96" y="200"/>
                  </a:lnTo>
                  <a:lnTo>
                    <a:pt x="56" y="184"/>
                  </a:lnTo>
                  <a:lnTo>
                    <a:pt x="32" y="176"/>
                  </a:lnTo>
                  <a:lnTo>
                    <a:pt x="8" y="160"/>
                  </a:lnTo>
                  <a:lnTo>
                    <a:pt x="0" y="144"/>
                  </a:lnTo>
                  <a:lnTo>
                    <a:pt x="0" y="128"/>
                  </a:lnTo>
                  <a:lnTo>
                    <a:pt x="0" y="120"/>
                  </a:lnTo>
                  <a:lnTo>
                    <a:pt x="16" y="104"/>
                  </a:lnTo>
                  <a:lnTo>
                    <a:pt x="32" y="80"/>
                  </a:lnTo>
                  <a:lnTo>
                    <a:pt x="56" y="56"/>
                  </a:lnTo>
                  <a:lnTo>
                    <a:pt x="64" y="48"/>
                  </a:lnTo>
                  <a:lnTo>
                    <a:pt x="8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149"/>
            <p:cNvSpPr>
              <a:spLocks/>
            </p:cNvSpPr>
            <p:nvPr/>
          </p:nvSpPr>
          <p:spPr bwMode="auto">
            <a:xfrm>
              <a:off x="1720" y="2748"/>
              <a:ext cx="400" cy="160"/>
            </a:xfrm>
            <a:custGeom>
              <a:avLst/>
              <a:gdLst>
                <a:gd name="T0" fmla="*/ 24 w 400"/>
                <a:gd name="T1" fmla="*/ 0 h 160"/>
                <a:gd name="T2" fmla="*/ 56 w 400"/>
                <a:gd name="T3" fmla="*/ 16 h 160"/>
                <a:gd name="T4" fmla="*/ 72 w 400"/>
                <a:gd name="T5" fmla="*/ 32 h 160"/>
                <a:gd name="T6" fmla="*/ 112 w 400"/>
                <a:gd name="T7" fmla="*/ 56 h 160"/>
                <a:gd name="T8" fmla="*/ 160 w 400"/>
                <a:gd name="T9" fmla="*/ 88 h 160"/>
                <a:gd name="T10" fmla="*/ 200 w 400"/>
                <a:gd name="T11" fmla="*/ 104 h 160"/>
                <a:gd name="T12" fmla="*/ 224 w 400"/>
                <a:gd name="T13" fmla="*/ 112 h 160"/>
                <a:gd name="T14" fmla="*/ 256 w 400"/>
                <a:gd name="T15" fmla="*/ 112 h 160"/>
                <a:gd name="T16" fmla="*/ 288 w 400"/>
                <a:gd name="T17" fmla="*/ 104 h 160"/>
                <a:gd name="T18" fmla="*/ 304 w 400"/>
                <a:gd name="T19" fmla="*/ 96 h 160"/>
                <a:gd name="T20" fmla="*/ 328 w 400"/>
                <a:gd name="T21" fmla="*/ 88 h 160"/>
                <a:gd name="T22" fmla="*/ 336 w 400"/>
                <a:gd name="T23" fmla="*/ 80 h 160"/>
                <a:gd name="T24" fmla="*/ 328 w 400"/>
                <a:gd name="T25" fmla="*/ 56 h 160"/>
                <a:gd name="T26" fmla="*/ 336 w 400"/>
                <a:gd name="T27" fmla="*/ 32 h 160"/>
                <a:gd name="T28" fmla="*/ 344 w 400"/>
                <a:gd name="T29" fmla="*/ 32 h 160"/>
                <a:gd name="T30" fmla="*/ 360 w 400"/>
                <a:gd name="T31" fmla="*/ 32 h 160"/>
                <a:gd name="T32" fmla="*/ 360 w 400"/>
                <a:gd name="T33" fmla="*/ 48 h 160"/>
                <a:gd name="T34" fmla="*/ 352 w 400"/>
                <a:gd name="T35" fmla="*/ 64 h 160"/>
                <a:gd name="T36" fmla="*/ 352 w 400"/>
                <a:gd name="T37" fmla="*/ 80 h 160"/>
                <a:gd name="T38" fmla="*/ 344 w 400"/>
                <a:gd name="T39" fmla="*/ 96 h 160"/>
                <a:gd name="T40" fmla="*/ 352 w 400"/>
                <a:gd name="T41" fmla="*/ 96 h 160"/>
                <a:gd name="T42" fmla="*/ 368 w 400"/>
                <a:gd name="T43" fmla="*/ 96 h 160"/>
                <a:gd name="T44" fmla="*/ 376 w 400"/>
                <a:gd name="T45" fmla="*/ 88 h 160"/>
                <a:gd name="T46" fmla="*/ 400 w 400"/>
                <a:gd name="T47" fmla="*/ 88 h 160"/>
                <a:gd name="T48" fmla="*/ 400 w 400"/>
                <a:gd name="T49" fmla="*/ 104 h 160"/>
                <a:gd name="T50" fmla="*/ 400 w 400"/>
                <a:gd name="T51" fmla="*/ 112 h 160"/>
                <a:gd name="T52" fmla="*/ 384 w 400"/>
                <a:gd name="T53" fmla="*/ 112 h 160"/>
                <a:gd name="T54" fmla="*/ 368 w 400"/>
                <a:gd name="T55" fmla="*/ 112 h 160"/>
                <a:gd name="T56" fmla="*/ 352 w 400"/>
                <a:gd name="T57" fmla="*/ 112 h 160"/>
                <a:gd name="T58" fmla="*/ 344 w 400"/>
                <a:gd name="T59" fmla="*/ 120 h 160"/>
                <a:gd name="T60" fmla="*/ 360 w 400"/>
                <a:gd name="T61" fmla="*/ 128 h 160"/>
                <a:gd name="T62" fmla="*/ 384 w 400"/>
                <a:gd name="T63" fmla="*/ 128 h 160"/>
                <a:gd name="T64" fmla="*/ 384 w 400"/>
                <a:gd name="T65" fmla="*/ 136 h 160"/>
                <a:gd name="T66" fmla="*/ 384 w 400"/>
                <a:gd name="T67" fmla="*/ 144 h 160"/>
                <a:gd name="T68" fmla="*/ 376 w 400"/>
                <a:gd name="T69" fmla="*/ 160 h 160"/>
                <a:gd name="T70" fmla="*/ 352 w 400"/>
                <a:gd name="T71" fmla="*/ 152 h 160"/>
                <a:gd name="T72" fmla="*/ 344 w 400"/>
                <a:gd name="T73" fmla="*/ 152 h 160"/>
                <a:gd name="T74" fmla="*/ 320 w 400"/>
                <a:gd name="T75" fmla="*/ 144 h 160"/>
                <a:gd name="T76" fmla="*/ 296 w 400"/>
                <a:gd name="T77" fmla="*/ 128 h 160"/>
                <a:gd name="T78" fmla="*/ 256 w 400"/>
                <a:gd name="T79" fmla="*/ 136 h 160"/>
                <a:gd name="T80" fmla="*/ 232 w 400"/>
                <a:gd name="T81" fmla="*/ 136 h 160"/>
                <a:gd name="T82" fmla="*/ 200 w 400"/>
                <a:gd name="T83" fmla="*/ 136 h 160"/>
                <a:gd name="T84" fmla="*/ 168 w 400"/>
                <a:gd name="T85" fmla="*/ 120 h 160"/>
                <a:gd name="T86" fmla="*/ 120 w 400"/>
                <a:gd name="T87" fmla="*/ 104 h 160"/>
                <a:gd name="T88" fmla="*/ 80 w 400"/>
                <a:gd name="T89" fmla="*/ 88 h 160"/>
                <a:gd name="T90" fmla="*/ 32 w 400"/>
                <a:gd name="T91" fmla="*/ 64 h 160"/>
                <a:gd name="T92" fmla="*/ 0 w 400"/>
                <a:gd name="T93" fmla="*/ 48 h 160"/>
                <a:gd name="T94" fmla="*/ 0 w 400"/>
                <a:gd name="T95" fmla="*/ 16 h 160"/>
                <a:gd name="T96" fmla="*/ 8 w 400"/>
                <a:gd name="T97" fmla="*/ 8 h 160"/>
                <a:gd name="T98" fmla="*/ 24 w 400"/>
                <a:gd name="T99" fmla="*/ 0 h 16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00" h="160">
                  <a:moveTo>
                    <a:pt x="24" y="0"/>
                  </a:moveTo>
                  <a:lnTo>
                    <a:pt x="56" y="16"/>
                  </a:lnTo>
                  <a:lnTo>
                    <a:pt x="72" y="32"/>
                  </a:lnTo>
                  <a:lnTo>
                    <a:pt x="112" y="56"/>
                  </a:lnTo>
                  <a:lnTo>
                    <a:pt x="160" y="88"/>
                  </a:lnTo>
                  <a:lnTo>
                    <a:pt x="200" y="104"/>
                  </a:lnTo>
                  <a:lnTo>
                    <a:pt x="224" y="112"/>
                  </a:lnTo>
                  <a:lnTo>
                    <a:pt x="256" y="112"/>
                  </a:lnTo>
                  <a:lnTo>
                    <a:pt x="288" y="104"/>
                  </a:lnTo>
                  <a:lnTo>
                    <a:pt x="304" y="96"/>
                  </a:lnTo>
                  <a:lnTo>
                    <a:pt x="328" y="88"/>
                  </a:lnTo>
                  <a:lnTo>
                    <a:pt x="336" y="80"/>
                  </a:lnTo>
                  <a:lnTo>
                    <a:pt x="328" y="56"/>
                  </a:lnTo>
                  <a:lnTo>
                    <a:pt x="336" y="32"/>
                  </a:lnTo>
                  <a:lnTo>
                    <a:pt x="344" y="32"/>
                  </a:lnTo>
                  <a:lnTo>
                    <a:pt x="360" y="32"/>
                  </a:lnTo>
                  <a:lnTo>
                    <a:pt x="360" y="48"/>
                  </a:lnTo>
                  <a:lnTo>
                    <a:pt x="352" y="64"/>
                  </a:lnTo>
                  <a:lnTo>
                    <a:pt x="352" y="80"/>
                  </a:lnTo>
                  <a:lnTo>
                    <a:pt x="344" y="96"/>
                  </a:lnTo>
                  <a:lnTo>
                    <a:pt x="352" y="96"/>
                  </a:lnTo>
                  <a:lnTo>
                    <a:pt x="368" y="96"/>
                  </a:lnTo>
                  <a:lnTo>
                    <a:pt x="376" y="88"/>
                  </a:lnTo>
                  <a:lnTo>
                    <a:pt x="400" y="88"/>
                  </a:lnTo>
                  <a:lnTo>
                    <a:pt x="400" y="104"/>
                  </a:lnTo>
                  <a:lnTo>
                    <a:pt x="400" y="112"/>
                  </a:lnTo>
                  <a:lnTo>
                    <a:pt x="384" y="112"/>
                  </a:lnTo>
                  <a:lnTo>
                    <a:pt x="368" y="112"/>
                  </a:lnTo>
                  <a:lnTo>
                    <a:pt x="352" y="112"/>
                  </a:lnTo>
                  <a:lnTo>
                    <a:pt x="344" y="120"/>
                  </a:lnTo>
                  <a:lnTo>
                    <a:pt x="360" y="128"/>
                  </a:lnTo>
                  <a:lnTo>
                    <a:pt x="384" y="128"/>
                  </a:lnTo>
                  <a:lnTo>
                    <a:pt x="384" y="136"/>
                  </a:lnTo>
                  <a:lnTo>
                    <a:pt x="384" y="144"/>
                  </a:lnTo>
                  <a:lnTo>
                    <a:pt x="376" y="160"/>
                  </a:lnTo>
                  <a:lnTo>
                    <a:pt x="352" y="152"/>
                  </a:lnTo>
                  <a:lnTo>
                    <a:pt x="344" y="152"/>
                  </a:lnTo>
                  <a:lnTo>
                    <a:pt x="320" y="144"/>
                  </a:lnTo>
                  <a:lnTo>
                    <a:pt x="296" y="128"/>
                  </a:lnTo>
                  <a:lnTo>
                    <a:pt x="256" y="136"/>
                  </a:lnTo>
                  <a:lnTo>
                    <a:pt x="232" y="136"/>
                  </a:lnTo>
                  <a:lnTo>
                    <a:pt x="200" y="136"/>
                  </a:lnTo>
                  <a:lnTo>
                    <a:pt x="168" y="120"/>
                  </a:lnTo>
                  <a:lnTo>
                    <a:pt x="120" y="104"/>
                  </a:lnTo>
                  <a:lnTo>
                    <a:pt x="80" y="88"/>
                  </a:lnTo>
                  <a:lnTo>
                    <a:pt x="32" y="64"/>
                  </a:lnTo>
                  <a:lnTo>
                    <a:pt x="0" y="48"/>
                  </a:lnTo>
                  <a:lnTo>
                    <a:pt x="0" y="16"/>
                  </a:lnTo>
                  <a:lnTo>
                    <a:pt x="8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150"/>
            <p:cNvSpPr>
              <a:spLocks/>
            </p:cNvSpPr>
            <p:nvPr/>
          </p:nvSpPr>
          <p:spPr bwMode="auto">
            <a:xfrm>
              <a:off x="1640" y="2964"/>
              <a:ext cx="176" cy="488"/>
            </a:xfrm>
            <a:custGeom>
              <a:avLst/>
              <a:gdLst>
                <a:gd name="T0" fmla="*/ 80 w 176"/>
                <a:gd name="T1" fmla="*/ 112 h 488"/>
                <a:gd name="T2" fmla="*/ 80 w 176"/>
                <a:gd name="T3" fmla="*/ 184 h 488"/>
                <a:gd name="T4" fmla="*/ 88 w 176"/>
                <a:gd name="T5" fmla="*/ 240 h 488"/>
                <a:gd name="T6" fmla="*/ 80 w 176"/>
                <a:gd name="T7" fmla="*/ 280 h 488"/>
                <a:gd name="T8" fmla="*/ 72 w 176"/>
                <a:gd name="T9" fmla="*/ 328 h 488"/>
                <a:gd name="T10" fmla="*/ 64 w 176"/>
                <a:gd name="T11" fmla="*/ 368 h 488"/>
                <a:gd name="T12" fmla="*/ 64 w 176"/>
                <a:gd name="T13" fmla="*/ 392 h 488"/>
                <a:gd name="T14" fmla="*/ 64 w 176"/>
                <a:gd name="T15" fmla="*/ 408 h 488"/>
                <a:gd name="T16" fmla="*/ 80 w 176"/>
                <a:gd name="T17" fmla="*/ 424 h 488"/>
                <a:gd name="T18" fmla="*/ 112 w 176"/>
                <a:gd name="T19" fmla="*/ 440 h 488"/>
                <a:gd name="T20" fmla="*/ 160 w 176"/>
                <a:gd name="T21" fmla="*/ 448 h 488"/>
                <a:gd name="T22" fmla="*/ 176 w 176"/>
                <a:gd name="T23" fmla="*/ 456 h 488"/>
                <a:gd name="T24" fmla="*/ 176 w 176"/>
                <a:gd name="T25" fmla="*/ 464 h 488"/>
                <a:gd name="T26" fmla="*/ 168 w 176"/>
                <a:gd name="T27" fmla="*/ 480 h 488"/>
                <a:gd name="T28" fmla="*/ 144 w 176"/>
                <a:gd name="T29" fmla="*/ 480 h 488"/>
                <a:gd name="T30" fmla="*/ 120 w 176"/>
                <a:gd name="T31" fmla="*/ 488 h 488"/>
                <a:gd name="T32" fmla="*/ 96 w 176"/>
                <a:gd name="T33" fmla="*/ 480 h 488"/>
                <a:gd name="T34" fmla="*/ 88 w 176"/>
                <a:gd name="T35" fmla="*/ 464 h 488"/>
                <a:gd name="T36" fmla="*/ 56 w 176"/>
                <a:gd name="T37" fmla="*/ 448 h 488"/>
                <a:gd name="T38" fmla="*/ 32 w 176"/>
                <a:gd name="T39" fmla="*/ 440 h 488"/>
                <a:gd name="T40" fmla="*/ 16 w 176"/>
                <a:gd name="T41" fmla="*/ 432 h 488"/>
                <a:gd name="T42" fmla="*/ 0 w 176"/>
                <a:gd name="T43" fmla="*/ 416 h 488"/>
                <a:gd name="T44" fmla="*/ 8 w 176"/>
                <a:gd name="T45" fmla="*/ 392 h 488"/>
                <a:gd name="T46" fmla="*/ 24 w 176"/>
                <a:gd name="T47" fmla="*/ 384 h 488"/>
                <a:gd name="T48" fmla="*/ 40 w 176"/>
                <a:gd name="T49" fmla="*/ 360 h 488"/>
                <a:gd name="T50" fmla="*/ 32 w 176"/>
                <a:gd name="T51" fmla="*/ 328 h 488"/>
                <a:gd name="T52" fmla="*/ 40 w 176"/>
                <a:gd name="T53" fmla="*/ 280 h 488"/>
                <a:gd name="T54" fmla="*/ 40 w 176"/>
                <a:gd name="T55" fmla="*/ 264 h 488"/>
                <a:gd name="T56" fmla="*/ 48 w 176"/>
                <a:gd name="T57" fmla="*/ 248 h 488"/>
                <a:gd name="T58" fmla="*/ 48 w 176"/>
                <a:gd name="T59" fmla="*/ 216 h 488"/>
                <a:gd name="T60" fmla="*/ 32 w 176"/>
                <a:gd name="T61" fmla="*/ 176 h 488"/>
                <a:gd name="T62" fmla="*/ 16 w 176"/>
                <a:gd name="T63" fmla="*/ 128 h 488"/>
                <a:gd name="T64" fmla="*/ 8 w 176"/>
                <a:gd name="T65" fmla="*/ 88 h 488"/>
                <a:gd name="T66" fmla="*/ 16 w 176"/>
                <a:gd name="T67" fmla="*/ 40 h 488"/>
                <a:gd name="T68" fmla="*/ 24 w 176"/>
                <a:gd name="T69" fmla="*/ 8 h 488"/>
                <a:gd name="T70" fmla="*/ 40 w 176"/>
                <a:gd name="T71" fmla="*/ 0 h 488"/>
                <a:gd name="T72" fmla="*/ 88 w 176"/>
                <a:gd name="T73" fmla="*/ 24 h 488"/>
                <a:gd name="T74" fmla="*/ 88 w 176"/>
                <a:gd name="T75" fmla="*/ 32 h 488"/>
                <a:gd name="T76" fmla="*/ 88 w 176"/>
                <a:gd name="T77" fmla="*/ 56 h 488"/>
                <a:gd name="T78" fmla="*/ 80 w 176"/>
                <a:gd name="T79" fmla="*/ 88 h 488"/>
                <a:gd name="T80" fmla="*/ 80 w 176"/>
                <a:gd name="T81" fmla="*/ 112 h 48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76" h="488">
                  <a:moveTo>
                    <a:pt x="80" y="112"/>
                  </a:moveTo>
                  <a:lnTo>
                    <a:pt x="80" y="184"/>
                  </a:lnTo>
                  <a:lnTo>
                    <a:pt x="88" y="240"/>
                  </a:lnTo>
                  <a:lnTo>
                    <a:pt x="80" y="280"/>
                  </a:lnTo>
                  <a:lnTo>
                    <a:pt x="72" y="328"/>
                  </a:lnTo>
                  <a:lnTo>
                    <a:pt x="64" y="368"/>
                  </a:lnTo>
                  <a:lnTo>
                    <a:pt x="64" y="392"/>
                  </a:lnTo>
                  <a:lnTo>
                    <a:pt x="64" y="408"/>
                  </a:lnTo>
                  <a:lnTo>
                    <a:pt x="80" y="424"/>
                  </a:lnTo>
                  <a:lnTo>
                    <a:pt x="112" y="440"/>
                  </a:lnTo>
                  <a:lnTo>
                    <a:pt x="160" y="448"/>
                  </a:lnTo>
                  <a:lnTo>
                    <a:pt x="176" y="456"/>
                  </a:lnTo>
                  <a:lnTo>
                    <a:pt x="176" y="464"/>
                  </a:lnTo>
                  <a:lnTo>
                    <a:pt x="168" y="480"/>
                  </a:lnTo>
                  <a:lnTo>
                    <a:pt x="144" y="480"/>
                  </a:lnTo>
                  <a:lnTo>
                    <a:pt x="120" y="488"/>
                  </a:lnTo>
                  <a:lnTo>
                    <a:pt x="96" y="480"/>
                  </a:lnTo>
                  <a:lnTo>
                    <a:pt x="88" y="464"/>
                  </a:lnTo>
                  <a:lnTo>
                    <a:pt x="56" y="448"/>
                  </a:lnTo>
                  <a:lnTo>
                    <a:pt x="32" y="440"/>
                  </a:lnTo>
                  <a:lnTo>
                    <a:pt x="16" y="432"/>
                  </a:lnTo>
                  <a:lnTo>
                    <a:pt x="0" y="416"/>
                  </a:lnTo>
                  <a:lnTo>
                    <a:pt x="8" y="392"/>
                  </a:lnTo>
                  <a:lnTo>
                    <a:pt x="24" y="384"/>
                  </a:lnTo>
                  <a:lnTo>
                    <a:pt x="40" y="360"/>
                  </a:lnTo>
                  <a:lnTo>
                    <a:pt x="32" y="328"/>
                  </a:lnTo>
                  <a:lnTo>
                    <a:pt x="40" y="280"/>
                  </a:lnTo>
                  <a:lnTo>
                    <a:pt x="40" y="264"/>
                  </a:lnTo>
                  <a:lnTo>
                    <a:pt x="48" y="248"/>
                  </a:lnTo>
                  <a:lnTo>
                    <a:pt x="48" y="216"/>
                  </a:lnTo>
                  <a:lnTo>
                    <a:pt x="32" y="176"/>
                  </a:lnTo>
                  <a:lnTo>
                    <a:pt x="16" y="128"/>
                  </a:lnTo>
                  <a:lnTo>
                    <a:pt x="8" y="88"/>
                  </a:lnTo>
                  <a:lnTo>
                    <a:pt x="16" y="40"/>
                  </a:lnTo>
                  <a:lnTo>
                    <a:pt x="24" y="8"/>
                  </a:lnTo>
                  <a:lnTo>
                    <a:pt x="40" y="0"/>
                  </a:lnTo>
                  <a:lnTo>
                    <a:pt x="88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80" y="88"/>
                  </a:lnTo>
                  <a:lnTo>
                    <a:pt x="80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151"/>
            <p:cNvSpPr>
              <a:spLocks/>
            </p:cNvSpPr>
            <p:nvPr/>
          </p:nvSpPr>
          <p:spPr bwMode="auto">
            <a:xfrm>
              <a:off x="1720" y="2972"/>
              <a:ext cx="168" cy="440"/>
            </a:xfrm>
            <a:custGeom>
              <a:avLst/>
              <a:gdLst>
                <a:gd name="T0" fmla="*/ 24 w 168"/>
                <a:gd name="T1" fmla="*/ 0 h 440"/>
                <a:gd name="T2" fmla="*/ 56 w 168"/>
                <a:gd name="T3" fmla="*/ 16 h 440"/>
                <a:gd name="T4" fmla="*/ 72 w 168"/>
                <a:gd name="T5" fmla="*/ 40 h 440"/>
                <a:gd name="T6" fmla="*/ 88 w 168"/>
                <a:gd name="T7" fmla="*/ 80 h 440"/>
                <a:gd name="T8" fmla="*/ 96 w 168"/>
                <a:gd name="T9" fmla="*/ 120 h 440"/>
                <a:gd name="T10" fmla="*/ 104 w 168"/>
                <a:gd name="T11" fmla="*/ 160 h 440"/>
                <a:gd name="T12" fmla="*/ 104 w 168"/>
                <a:gd name="T13" fmla="*/ 192 h 440"/>
                <a:gd name="T14" fmla="*/ 96 w 168"/>
                <a:gd name="T15" fmla="*/ 224 h 440"/>
                <a:gd name="T16" fmla="*/ 96 w 168"/>
                <a:gd name="T17" fmla="*/ 256 h 440"/>
                <a:gd name="T18" fmla="*/ 80 w 168"/>
                <a:gd name="T19" fmla="*/ 304 h 440"/>
                <a:gd name="T20" fmla="*/ 72 w 168"/>
                <a:gd name="T21" fmla="*/ 344 h 440"/>
                <a:gd name="T22" fmla="*/ 72 w 168"/>
                <a:gd name="T23" fmla="*/ 352 h 440"/>
                <a:gd name="T24" fmla="*/ 80 w 168"/>
                <a:gd name="T25" fmla="*/ 360 h 440"/>
                <a:gd name="T26" fmla="*/ 112 w 168"/>
                <a:gd name="T27" fmla="*/ 376 h 440"/>
                <a:gd name="T28" fmla="*/ 152 w 168"/>
                <a:gd name="T29" fmla="*/ 392 h 440"/>
                <a:gd name="T30" fmla="*/ 168 w 168"/>
                <a:gd name="T31" fmla="*/ 400 h 440"/>
                <a:gd name="T32" fmla="*/ 168 w 168"/>
                <a:gd name="T33" fmla="*/ 408 h 440"/>
                <a:gd name="T34" fmla="*/ 160 w 168"/>
                <a:gd name="T35" fmla="*/ 432 h 440"/>
                <a:gd name="T36" fmla="*/ 152 w 168"/>
                <a:gd name="T37" fmla="*/ 440 h 440"/>
                <a:gd name="T38" fmla="*/ 128 w 168"/>
                <a:gd name="T39" fmla="*/ 440 h 440"/>
                <a:gd name="T40" fmla="*/ 112 w 168"/>
                <a:gd name="T41" fmla="*/ 424 h 440"/>
                <a:gd name="T42" fmla="*/ 96 w 168"/>
                <a:gd name="T43" fmla="*/ 408 h 440"/>
                <a:gd name="T44" fmla="*/ 80 w 168"/>
                <a:gd name="T45" fmla="*/ 400 h 440"/>
                <a:gd name="T46" fmla="*/ 56 w 168"/>
                <a:gd name="T47" fmla="*/ 400 h 440"/>
                <a:gd name="T48" fmla="*/ 40 w 168"/>
                <a:gd name="T49" fmla="*/ 392 h 440"/>
                <a:gd name="T50" fmla="*/ 32 w 168"/>
                <a:gd name="T51" fmla="*/ 384 h 440"/>
                <a:gd name="T52" fmla="*/ 24 w 168"/>
                <a:gd name="T53" fmla="*/ 368 h 440"/>
                <a:gd name="T54" fmla="*/ 32 w 168"/>
                <a:gd name="T55" fmla="*/ 352 h 440"/>
                <a:gd name="T56" fmla="*/ 40 w 168"/>
                <a:gd name="T57" fmla="*/ 344 h 440"/>
                <a:gd name="T58" fmla="*/ 48 w 168"/>
                <a:gd name="T59" fmla="*/ 328 h 440"/>
                <a:gd name="T60" fmla="*/ 56 w 168"/>
                <a:gd name="T61" fmla="*/ 296 h 440"/>
                <a:gd name="T62" fmla="*/ 64 w 168"/>
                <a:gd name="T63" fmla="*/ 248 h 440"/>
                <a:gd name="T64" fmla="*/ 64 w 168"/>
                <a:gd name="T65" fmla="*/ 200 h 440"/>
                <a:gd name="T66" fmla="*/ 56 w 168"/>
                <a:gd name="T67" fmla="*/ 160 h 440"/>
                <a:gd name="T68" fmla="*/ 40 w 168"/>
                <a:gd name="T69" fmla="*/ 128 h 440"/>
                <a:gd name="T70" fmla="*/ 24 w 168"/>
                <a:gd name="T71" fmla="*/ 96 h 440"/>
                <a:gd name="T72" fmla="*/ 8 w 168"/>
                <a:gd name="T73" fmla="*/ 64 h 440"/>
                <a:gd name="T74" fmla="*/ 0 w 168"/>
                <a:gd name="T75" fmla="*/ 40 h 440"/>
                <a:gd name="T76" fmla="*/ 8 w 168"/>
                <a:gd name="T77" fmla="*/ 8 h 440"/>
                <a:gd name="T78" fmla="*/ 24 w 168"/>
                <a:gd name="T79" fmla="*/ 0 h 4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8" h="440">
                  <a:moveTo>
                    <a:pt x="24" y="0"/>
                  </a:moveTo>
                  <a:lnTo>
                    <a:pt x="56" y="16"/>
                  </a:lnTo>
                  <a:lnTo>
                    <a:pt x="72" y="40"/>
                  </a:lnTo>
                  <a:lnTo>
                    <a:pt x="88" y="80"/>
                  </a:lnTo>
                  <a:lnTo>
                    <a:pt x="96" y="120"/>
                  </a:lnTo>
                  <a:lnTo>
                    <a:pt x="104" y="160"/>
                  </a:lnTo>
                  <a:lnTo>
                    <a:pt x="104" y="192"/>
                  </a:lnTo>
                  <a:lnTo>
                    <a:pt x="96" y="224"/>
                  </a:lnTo>
                  <a:lnTo>
                    <a:pt x="96" y="256"/>
                  </a:lnTo>
                  <a:lnTo>
                    <a:pt x="80" y="304"/>
                  </a:lnTo>
                  <a:lnTo>
                    <a:pt x="72" y="344"/>
                  </a:lnTo>
                  <a:lnTo>
                    <a:pt x="72" y="352"/>
                  </a:lnTo>
                  <a:lnTo>
                    <a:pt x="80" y="360"/>
                  </a:lnTo>
                  <a:lnTo>
                    <a:pt x="112" y="376"/>
                  </a:lnTo>
                  <a:lnTo>
                    <a:pt x="152" y="392"/>
                  </a:lnTo>
                  <a:lnTo>
                    <a:pt x="168" y="400"/>
                  </a:lnTo>
                  <a:lnTo>
                    <a:pt x="168" y="408"/>
                  </a:lnTo>
                  <a:lnTo>
                    <a:pt x="160" y="432"/>
                  </a:lnTo>
                  <a:lnTo>
                    <a:pt x="152" y="440"/>
                  </a:lnTo>
                  <a:lnTo>
                    <a:pt x="128" y="440"/>
                  </a:lnTo>
                  <a:lnTo>
                    <a:pt x="112" y="424"/>
                  </a:lnTo>
                  <a:lnTo>
                    <a:pt x="96" y="408"/>
                  </a:lnTo>
                  <a:lnTo>
                    <a:pt x="80" y="400"/>
                  </a:lnTo>
                  <a:lnTo>
                    <a:pt x="56" y="400"/>
                  </a:lnTo>
                  <a:lnTo>
                    <a:pt x="40" y="392"/>
                  </a:lnTo>
                  <a:lnTo>
                    <a:pt x="32" y="384"/>
                  </a:lnTo>
                  <a:lnTo>
                    <a:pt x="24" y="368"/>
                  </a:lnTo>
                  <a:lnTo>
                    <a:pt x="32" y="352"/>
                  </a:lnTo>
                  <a:lnTo>
                    <a:pt x="40" y="344"/>
                  </a:lnTo>
                  <a:lnTo>
                    <a:pt x="48" y="328"/>
                  </a:lnTo>
                  <a:lnTo>
                    <a:pt x="56" y="296"/>
                  </a:lnTo>
                  <a:lnTo>
                    <a:pt x="64" y="248"/>
                  </a:lnTo>
                  <a:lnTo>
                    <a:pt x="64" y="200"/>
                  </a:lnTo>
                  <a:lnTo>
                    <a:pt x="56" y="160"/>
                  </a:lnTo>
                  <a:lnTo>
                    <a:pt x="40" y="128"/>
                  </a:lnTo>
                  <a:lnTo>
                    <a:pt x="24" y="96"/>
                  </a:lnTo>
                  <a:lnTo>
                    <a:pt x="8" y="64"/>
                  </a:lnTo>
                  <a:lnTo>
                    <a:pt x="0" y="40"/>
                  </a:lnTo>
                  <a:lnTo>
                    <a:pt x="8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4" name="Rectangle 152"/>
          <p:cNvSpPr>
            <a:spLocks noGrp="1" noChangeArrowheads="1"/>
          </p:cNvSpPr>
          <p:nvPr>
            <p:ph type="title" idx="4294967295"/>
          </p:nvPr>
        </p:nvSpPr>
        <p:spPr>
          <a:xfrm>
            <a:off x="1016000" y="285750"/>
            <a:ext cx="3073400" cy="1276350"/>
          </a:xfrm>
        </p:spPr>
        <p:txBody>
          <a:bodyPr/>
          <a:lstStyle/>
          <a:p>
            <a:r>
              <a:rPr lang="fr-FR" sz="2400" b="1" smtClean="0">
                <a:solidFill>
                  <a:schemeClr val="tx1"/>
                </a:solidFill>
              </a:rPr>
              <a:t>He </a:t>
            </a:r>
            <a:r>
              <a:rPr lang="fr-FR" sz="2400" b="1" u="sng" smtClean="0">
                <a:solidFill>
                  <a:schemeClr val="tx1"/>
                </a:solidFill>
              </a:rPr>
              <a:t>was</a:t>
            </a:r>
            <a:r>
              <a:rPr lang="fr-FR" sz="2400" b="1" smtClean="0">
                <a:solidFill>
                  <a:schemeClr val="tx1"/>
                </a:solidFill>
              </a:rPr>
              <a:t> look</a:t>
            </a:r>
            <a:r>
              <a:rPr lang="fr-FR" sz="2400" b="1" u="sng" smtClean="0">
                <a:solidFill>
                  <a:schemeClr val="tx1"/>
                </a:solidFill>
              </a:rPr>
              <a:t>ing</a:t>
            </a:r>
            <a:r>
              <a:rPr lang="fr-FR" sz="2400" b="1" smtClean="0">
                <a:solidFill>
                  <a:schemeClr val="tx1"/>
                </a:solidFill>
              </a:rPr>
              <a:t> at the firecracker...</a:t>
            </a: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458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AutoShape 2"/>
          <p:cNvCxnSpPr>
            <a:cxnSpLocks noChangeShapeType="1"/>
          </p:cNvCxnSpPr>
          <p:nvPr/>
        </p:nvCxnSpPr>
        <p:spPr bwMode="auto">
          <a:xfrm>
            <a:off x="812800" y="914400"/>
            <a:ext cx="7518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219200" y="571500"/>
            <a:ext cx="0" cy="742950"/>
          </a:xfrm>
          <a:prstGeom prst="line">
            <a:avLst/>
          </a:prstGeom>
          <a:noFill/>
          <a:ln w="63500">
            <a:solidFill>
              <a:srgbClr val="FF00FF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625600" y="571500"/>
            <a:ext cx="0" cy="742950"/>
          </a:xfrm>
          <a:prstGeom prst="line">
            <a:avLst/>
          </a:prstGeom>
          <a:noFill/>
          <a:ln w="53975">
            <a:solidFill>
              <a:srgbClr val="000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336800" y="571500"/>
            <a:ext cx="0" cy="742950"/>
          </a:xfrm>
          <a:prstGeom prst="line">
            <a:avLst/>
          </a:prstGeom>
          <a:noFill/>
          <a:ln w="82550" cmpd="thinThick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844800" y="514350"/>
            <a:ext cx="0" cy="857250"/>
          </a:xfrm>
          <a:prstGeom prst="line">
            <a:avLst/>
          </a:prstGeom>
          <a:noFill/>
          <a:ln w="1016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759200" y="571500"/>
            <a:ext cx="0" cy="742950"/>
          </a:xfrm>
          <a:prstGeom prst="line">
            <a:avLst/>
          </a:prstGeom>
          <a:noFill/>
          <a:ln w="127000" cmpd="tri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75200" y="571500"/>
            <a:ext cx="0" cy="857250"/>
          </a:xfrm>
          <a:prstGeom prst="line">
            <a:avLst/>
          </a:prstGeom>
          <a:noFill/>
          <a:ln w="1016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6908800" y="571500"/>
            <a:ext cx="0" cy="742950"/>
          </a:xfrm>
          <a:prstGeom prst="line">
            <a:avLst/>
          </a:prstGeom>
          <a:noFill/>
          <a:ln w="127000" cmpd="tri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7518400" y="571500"/>
            <a:ext cx="0" cy="800100"/>
          </a:xfrm>
          <a:prstGeom prst="line">
            <a:avLst/>
          </a:prstGeom>
          <a:noFill/>
          <a:ln w="1016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8026400" y="571500"/>
            <a:ext cx="0" cy="742950"/>
          </a:xfrm>
          <a:prstGeom prst="line">
            <a:avLst/>
          </a:prstGeom>
          <a:noFill/>
          <a:ln w="82550" cmpd="thinThick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4368800" y="571500"/>
            <a:ext cx="0" cy="742950"/>
          </a:xfrm>
          <a:prstGeom prst="line">
            <a:avLst/>
          </a:prstGeom>
          <a:noFill/>
          <a:ln w="53975">
            <a:solidFill>
              <a:srgbClr val="000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>
            <a:off x="5283200" y="571500"/>
            <a:ext cx="0" cy="742950"/>
          </a:xfrm>
          <a:prstGeom prst="line">
            <a:avLst/>
          </a:prstGeom>
          <a:noFill/>
          <a:ln w="53975">
            <a:solidFill>
              <a:srgbClr val="000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>
            <a:off x="6400800" y="571500"/>
            <a:ext cx="0" cy="742950"/>
          </a:xfrm>
          <a:prstGeom prst="line">
            <a:avLst/>
          </a:prstGeom>
          <a:noFill/>
          <a:ln w="82550" cmpd="thinThick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5791200" y="571500"/>
            <a:ext cx="0" cy="742950"/>
          </a:xfrm>
          <a:prstGeom prst="line">
            <a:avLst/>
          </a:prstGeom>
          <a:noFill/>
          <a:ln w="63500">
            <a:solidFill>
              <a:srgbClr val="FF00FF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3352800" y="514350"/>
            <a:ext cx="0" cy="742950"/>
          </a:xfrm>
          <a:prstGeom prst="line">
            <a:avLst/>
          </a:prstGeom>
          <a:noFill/>
          <a:ln w="63500">
            <a:solidFill>
              <a:srgbClr val="FF00FF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>
            <a:off x="2032000" y="571500"/>
            <a:ext cx="0" cy="742950"/>
          </a:xfrm>
          <a:prstGeom prst="line">
            <a:avLst/>
          </a:prstGeom>
          <a:noFill/>
          <a:ln w="127000" cmpd="tri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>
            <a:off x="558800" y="1885950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b="0"/>
              <a:t>Over and over and over…  I used to do this.</a:t>
            </a:r>
          </a:p>
        </p:txBody>
      </p:sp>
      <p:sp>
        <p:nvSpPr>
          <p:cNvPr id="6163" name="Text Box 20"/>
          <p:cNvSpPr txBox="1">
            <a:spLocks noChangeArrowheads="1"/>
          </p:cNvSpPr>
          <p:nvPr/>
        </p:nvSpPr>
        <p:spPr bwMode="auto">
          <a:xfrm>
            <a:off x="609600" y="3943350"/>
            <a:ext cx="762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endParaRPr lang="fr-FR" b="0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auto">
          <a:xfrm>
            <a:off x="1219200" y="2571750"/>
            <a:ext cx="0" cy="742950"/>
          </a:xfrm>
          <a:prstGeom prst="line">
            <a:avLst/>
          </a:prstGeom>
          <a:noFill/>
          <a:ln w="63500">
            <a:solidFill>
              <a:srgbClr val="FF00FF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Text Box 22"/>
          <p:cNvSpPr txBox="1">
            <a:spLocks noChangeArrowheads="1"/>
          </p:cNvSpPr>
          <p:nvPr/>
        </p:nvSpPr>
        <p:spPr bwMode="auto">
          <a:xfrm>
            <a:off x="1473200" y="2628900"/>
            <a:ext cx="619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b="0"/>
              <a:t>fall down and hurt myself</a:t>
            </a:r>
          </a:p>
        </p:txBody>
      </p:sp>
      <p:sp>
        <p:nvSpPr>
          <p:cNvPr id="6166" name="Text Box 23"/>
          <p:cNvSpPr txBox="1">
            <a:spLocks noChangeArrowheads="1"/>
          </p:cNvSpPr>
          <p:nvPr/>
        </p:nvSpPr>
        <p:spPr bwMode="auto">
          <a:xfrm>
            <a:off x="2235200" y="3429000"/>
            <a:ext cx="406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b="0"/>
              <a:t>skip stones on the lake</a:t>
            </a:r>
          </a:p>
        </p:txBody>
      </p:sp>
      <p:sp>
        <p:nvSpPr>
          <p:cNvPr id="6167" name="Line 24"/>
          <p:cNvSpPr>
            <a:spLocks noChangeShapeType="1"/>
          </p:cNvSpPr>
          <p:nvPr/>
        </p:nvSpPr>
        <p:spPr bwMode="auto">
          <a:xfrm>
            <a:off x="2032000" y="3371850"/>
            <a:ext cx="0" cy="742950"/>
          </a:xfrm>
          <a:prstGeom prst="line">
            <a:avLst/>
          </a:prstGeom>
          <a:noFill/>
          <a:ln w="53975">
            <a:solidFill>
              <a:srgbClr val="000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/>
        </p:nvSpPr>
        <p:spPr bwMode="auto">
          <a:xfrm>
            <a:off x="1219200" y="4229100"/>
            <a:ext cx="0" cy="742950"/>
          </a:xfrm>
          <a:prstGeom prst="line">
            <a:avLst/>
          </a:prstGeom>
          <a:noFill/>
          <a:ln w="127000" cmpd="tri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6"/>
          <p:cNvSpPr txBox="1">
            <a:spLocks noChangeArrowheads="1"/>
          </p:cNvSpPr>
          <p:nvPr/>
        </p:nvSpPr>
        <p:spPr bwMode="auto">
          <a:xfrm>
            <a:off x="1524000" y="4229100"/>
            <a:ext cx="548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b="0"/>
              <a:t>work at McDo!</a:t>
            </a:r>
          </a:p>
        </p:txBody>
      </p:sp>
      <p:sp>
        <p:nvSpPr>
          <p:cNvPr id="6170" name="Line 27"/>
          <p:cNvSpPr>
            <a:spLocks noChangeShapeType="1"/>
          </p:cNvSpPr>
          <p:nvPr/>
        </p:nvSpPr>
        <p:spPr bwMode="auto">
          <a:xfrm>
            <a:off x="2438400" y="4857750"/>
            <a:ext cx="0" cy="742950"/>
          </a:xfrm>
          <a:prstGeom prst="line">
            <a:avLst/>
          </a:prstGeom>
          <a:noFill/>
          <a:ln w="82550" cmpd="thinThick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9"/>
          <p:cNvSpPr>
            <a:spLocks noChangeShapeType="1"/>
          </p:cNvSpPr>
          <p:nvPr/>
        </p:nvSpPr>
        <p:spPr bwMode="auto">
          <a:xfrm>
            <a:off x="1320800" y="5657850"/>
            <a:ext cx="0" cy="857250"/>
          </a:xfrm>
          <a:prstGeom prst="line">
            <a:avLst/>
          </a:prstGeom>
          <a:noFill/>
          <a:ln w="1016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30"/>
          <p:cNvSpPr txBox="1">
            <a:spLocks noChangeArrowheads="1"/>
          </p:cNvSpPr>
          <p:nvPr/>
        </p:nvSpPr>
        <p:spPr bwMode="auto">
          <a:xfrm>
            <a:off x="1625600" y="5886450"/>
            <a:ext cx="690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b="0"/>
              <a:t>click my pens in class while taking hard tests.</a:t>
            </a:r>
          </a:p>
        </p:txBody>
      </p:sp>
      <p:sp>
        <p:nvSpPr>
          <p:cNvPr id="6173" name="Line 31"/>
          <p:cNvSpPr>
            <a:spLocks noChangeShapeType="1"/>
          </p:cNvSpPr>
          <p:nvPr/>
        </p:nvSpPr>
        <p:spPr bwMode="auto">
          <a:xfrm>
            <a:off x="0" y="2400300"/>
            <a:ext cx="9144000" cy="0"/>
          </a:xfrm>
          <a:prstGeom prst="line">
            <a:avLst/>
          </a:prstGeom>
          <a:noFill/>
          <a:ln w="12700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Text Box 32"/>
          <p:cNvSpPr txBox="1">
            <a:spLocks noChangeArrowheads="1"/>
          </p:cNvSpPr>
          <p:nvPr/>
        </p:nvSpPr>
        <p:spPr bwMode="auto">
          <a:xfrm>
            <a:off x="2844800" y="5029200"/>
            <a:ext cx="548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b="0"/>
              <a:t>I used to send text messages in class!</a:t>
            </a:r>
          </a:p>
        </p:txBody>
      </p:sp>
      <p:sp>
        <p:nvSpPr>
          <p:cNvPr id="6175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00200"/>
            <a:ext cx="8940800" cy="381000"/>
          </a:xfrm>
        </p:spPr>
        <p:txBody>
          <a:bodyPr>
            <a:normAutofit fontScale="90000"/>
          </a:bodyPr>
          <a:lstStyle/>
          <a:p>
            <a:r>
              <a:rPr lang="fr-FR" sz="3000" b="1" smtClean="0">
                <a:solidFill>
                  <a:schemeClr val="tx1"/>
                </a:solidFill>
              </a:rPr>
              <a:t>Habitual Actions/ Repeated Events</a:t>
            </a: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91809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Imparfait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There is not an exact equivalent of this tense in English.</a:t>
            </a:r>
          </a:p>
          <a:p>
            <a:pPr>
              <a:defRPr/>
            </a:pPr>
            <a:r>
              <a:rPr lang="en-US" dirty="0" smtClean="0"/>
              <a:t>Usually translated with the “was/were + verb-</a:t>
            </a:r>
            <a:r>
              <a:rPr lang="en-US" dirty="0" err="1" smtClean="0"/>
              <a:t>ing</a:t>
            </a:r>
            <a:r>
              <a:rPr lang="en-US" dirty="0" smtClean="0"/>
              <a:t>” or the “used to verb” tenses, but it can be others as well.</a:t>
            </a:r>
          </a:p>
          <a:p>
            <a:pPr lvl="1">
              <a:defRPr/>
            </a:pPr>
            <a:r>
              <a:rPr lang="en-US" dirty="0" smtClean="0"/>
              <a:t>I was driving my car; We used to eat ice cream on Sundays; It was a cloudy day.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-Represents an ongoing event in the past, something that is currently taking place in our story.</a:t>
            </a:r>
          </a:p>
        </p:txBody>
      </p:sp>
    </p:spTree>
    <p:extLst>
      <p:ext uri="{BB962C8B-B14F-4D97-AF65-F5344CB8AC3E}">
        <p14:creationId xmlns:p14="http://schemas.microsoft.com/office/powerpoint/2010/main" val="36078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14"/>
          <p:cNvSpPr>
            <a:spLocks noChangeShapeType="1"/>
          </p:cNvSpPr>
          <p:nvPr/>
        </p:nvSpPr>
        <p:spPr bwMode="auto">
          <a:xfrm>
            <a:off x="1016000" y="1371600"/>
            <a:ext cx="660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116"/>
          <p:cNvSpPr txBox="1">
            <a:spLocks noChangeArrowheads="1"/>
          </p:cNvSpPr>
          <p:nvPr/>
        </p:nvSpPr>
        <p:spPr bwMode="auto">
          <a:xfrm>
            <a:off x="3200400" y="1485900"/>
            <a:ext cx="274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I was born.</a:t>
            </a:r>
          </a:p>
        </p:txBody>
      </p:sp>
      <p:graphicFrame>
        <p:nvGraphicFramePr>
          <p:cNvPr id="8196" name="Object 117"/>
          <p:cNvGraphicFramePr>
            <a:graphicFrameLocks noChangeAspect="1"/>
          </p:cNvGraphicFramePr>
          <p:nvPr/>
        </p:nvGraphicFramePr>
        <p:xfrm>
          <a:off x="2336801" y="914400"/>
          <a:ext cx="77681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r:id="rId3" imgW="965200" imgH="1892300" progId="MS_ClipArt_Gallery">
                  <p:embed/>
                </p:oleObj>
              </mc:Choice>
              <mc:Fallback>
                <p:oleObj r:id="rId3" imgW="965200" imgH="18923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1" y="914400"/>
                        <a:ext cx="77681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Line 118"/>
          <p:cNvSpPr>
            <a:spLocks noChangeShapeType="1"/>
          </p:cNvSpPr>
          <p:nvPr/>
        </p:nvSpPr>
        <p:spPr bwMode="auto">
          <a:xfrm>
            <a:off x="1270000" y="2569369"/>
            <a:ext cx="660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120"/>
          <p:cNvSpPr txBox="1">
            <a:spLocks noChangeArrowheads="1"/>
          </p:cNvSpPr>
          <p:nvPr/>
        </p:nvSpPr>
        <p:spPr bwMode="auto">
          <a:xfrm>
            <a:off x="2108200" y="2971800"/>
            <a:ext cx="492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I got an A on my imparfait exam in French.</a:t>
            </a:r>
          </a:p>
        </p:txBody>
      </p:sp>
      <p:graphicFrame>
        <p:nvGraphicFramePr>
          <p:cNvPr id="8199" name="Object 119"/>
          <p:cNvGraphicFramePr>
            <a:graphicFrameLocks noChangeAspect="1"/>
          </p:cNvGraphicFramePr>
          <p:nvPr/>
        </p:nvGraphicFramePr>
        <p:xfrm>
          <a:off x="3901018" y="2171700"/>
          <a:ext cx="1341967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r:id="rId5" imgW="3746500" imgH="3949700" progId="MS_ClipArt_Gallery">
                  <p:embed/>
                </p:oleObj>
              </mc:Choice>
              <mc:Fallback>
                <p:oleObj r:id="rId5" imgW="3746500" imgH="39497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018" y="2171700"/>
                        <a:ext cx="1341967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Line 121"/>
          <p:cNvSpPr>
            <a:spLocks noChangeShapeType="1"/>
          </p:cNvSpPr>
          <p:nvPr/>
        </p:nvSpPr>
        <p:spPr bwMode="auto">
          <a:xfrm>
            <a:off x="1117600" y="4400550"/>
            <a:ext cx="660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1" name="Object 122"/>
          <p:cNvGraphicFramePr>
            <a:graphicFrameLocks noChangeAspect="1"/>
          </p:cNvGraphicFramePr>
          <p:nvPr/>
        </p:nvGraphicFramePr>
        <p:xfrm>
          <a:off x="5130800" y="4000500"/>
          <a:ext cx="1524000" cy="772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r:id="rId7" imgW="2832100" imgH="2552700" progId="MS_ClipArt_Gallery">
                  <p:embed/>
                </p:oleObj>
              </mc:Choice>
              <mc:Fallback>
                <p:oleObj r:id="rId7" imgW="2832100" imgH="25527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4000500"/>
                        <a:ext cx="1524000" cy="772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23"/>
          <p:cNvSpPr txBox="1">
            <a:spLocks noChangeArrowheads="1"/>
          </p:cNvSpPr>
          <p:nvPr/>
        </p:nvSpPr>
        <p:spPr bwMode="auto">
          <a:xfrm>
            <a:off x="1778000" y="4716066"/>
            <a:ext cx="579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I got my uncle a fishing rod.</a:t>
            </a:r>
          </a:p>
        </p:txBody>
      </p:sp>
      <p:sp>
        <p:nvSpPr>
          <p:cNvPr id="8203" name="Line 124"/>
          <p:cNvSpPr>
            <a:spLocks noChangeShapeType="1"/>
          </p:cNvSpPr>
          <p:nvPr/>
        </p:nvSpPr>
        <p:spPr bwMode="auto">
          <a:xfrm>
            <a:off x="1422400" y="5843588"/>
            <a:ext cx="660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4" name="Object 127"/>
          <p:cNvGraphicFramePr>
            <a:graphicFrameLocks noChangeAspect="1"/>
          </p:cNvGraphicFramePr>
          <p:nvPr/>
        </p:nvGraphicFramePr>
        <p:xfrm>
          <a:off x="6553201" y="5329237"/>
          <a:ext cx="101176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r:id="rId9" imgW="2032000" imgH="3009900" progId="MS_ClipArt_Gallery">
                  <p:embed/>
                </p:oleObj>
              </mc:Choice>
              <mc:Fallback>
                <p:oleObj r:id="rId9" imgW="2032000" imgH="30099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1" y="5329237"/>
                        <a:ext cx="1011767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28"/>
          <p:cNvSpPr txBox="1">
            <a:spLocks noChangeArrowheads="1"/>
          </p:cNvSpPr>
          <p:nvPr/>
        </p:nvSpPr>
        <p:spPr bwMode="auto">
          <a:xfrm>
            <a:off x="1930400" y="6057900"/>
            <a:ext cx="579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/>
              <a:t>I climbed Mount Everest.</a:t>
            </a:r>
          </a:p>
        </p:txBody>
      </p:sp>
      <p:sp>
        <p:nvSpPr>
          <p:cNvPr id="8206" name="Rectangle 140"/>
          <p:cNvSpPr>
            <a:spLocks noGrp="1" noChangeArrowheads="1"/>
          </p:cNvSpPr>
          <p:nvPr>
            <p:ph type="title" idx="4294967295"/>
          </p:nvPr>
        </p:nvSpPr>
        <p:spPr>
          <a:xfrm>
            <a:off x="787400" y="171450"/>
            <a:ext cx="8051800" cy="68580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Passé Composé:  </a:t>
            </a:r>
            <a:r>
              <a:rPr lang="fr-FR" sz="2400" b="1" dirty="0" err="1" smtClean="0">
                <a:solidFill>
                  <a:schemeClr val="tx1"/>
                </a:solidFill>
              </a:rPr>
              <a:t>Defined</a:t>
            </a:r>
            <a:r>
              <a:rPr lang="fr-FR" sz="2400" b="1" dirty="0" smtClean="0">
                <a:solidFill>
                  <a:schemeClr val="tx1"/>
                </a:solidFill>
              </a:rPr>
              <a:t> moments (i.e. on a </a:t>
            </a:r>
            <a:r>
              <a:rPr lang="fr-FR" sz="2400" b="1" dirty="0" err="1" smtClean="0">
                <a:solidFill>
                  <a:schemeClr val="tx1"/>
                </a:solidFill>
              </a:rPr>
              <a:t>timeline</a:t>
            </a:r>
            <a:r>
              <a:rPr lang="fr-FR" sz="2400" b="1" dirty="0">
                <a:solidFill>
                  <a:schemeClr val="tx1"/>
                </a:solidFill>
              </a:rPr>
              <a:t>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904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1596</TotalTime>
  <Words>984</Words>
  <Application>Microsoft Office PowerPoint</Application>
  <PresentationFormat>On-screen Show (4:3)</PresentationFormat>
  <Paragraphs>194</Paragraphs>
  <Slides>21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Arial Black</vt:lpstr>
      <vt:lpstr>Calibri</vt:lpstr>
      <vt:lpstr>Times</vt:lpstr>
      <vt:lpstr>Wingdings 2</vt:lpstr>
      <vt:lpstr>Flow</vt:lpstr>
      <vt:lpstr>MS_ClipArt_Gallery</vt:lpstr>
      <vt:lpstr>Passé Composé vs. Imparfait</vt:lpstr>
      <vt:lpstr>Passé Composé vs. Imparfait</vt:lpstr>
      <vt:lpstr>Get your PhD in Imparfait!</vt:lpstr>
      <vt:lpstr>Progressive Actions Habitual events Description</vt:lpstr>
      <vt:lpstr>I was climbing.</vt:lpstr>
      <vt:lpstr>He was looking at the firecracker...</vt:lpstr>
      <vt:lpstr>Habitual Actions/ Repeated Events</vt:lpstr>
      <vt:lpstr>The Imparfait</vt:lpstr>
      <vt:lpstr>Passé Composé:  Defined moments (i.e. on a timeline)</vt:lpstr>
      <vt:lpstr>The Passé Composé</vt:lpstr>
      <vt:lpstr>Cont’d</vt:lpstr>
      <vt:lpstr>Comparing</vt:lpstr>
      <vt:lpstr>Eras of your life.</vt:lpstr>
      <vt:lpstr>Les Règles – Passé Composé</vt:lpstr>
      <vt:lpstr>Description:  DATE LAWS</vt:lpstr>
      <vt:lpstr>avoir faim avoir soif avoir peur avoir sommeil</vt:lpstr>
      <vt:lpstr>Pourquoi est-ce que ces descriptions sont en imparfait selon des catégories de OH WHAT A DEAL?</vt:lpstr>
      <vt:lpstr>Cut and Paste</vt:lpstr>
      <vt:lpstr>Why are these descriptions imperfect due to criteria of OH WHAT A DEAL?</vt:lpstr>
      <vt:lpstr>   Choose the appropriate letter of the OH WHAT A DEAL criteria to use in determining the imperfect use within each sentence.</vt:lpstr>
      <vt:lpstr>        SOLUTION  Choose the appropriate letter of the DATE LAWS criteria to use in determining the imperfect use within each sentence.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¡Buenas Tardes!</dc:title>
  <dc:creator>install</dc:creator>
  <cp:lastModifiedBy>Andrea Gwynn</cp:lastModifiedBy>
  <cp:revision>36</cp:revision>
  <cp:lastPrinted>2013-09-26T11:48:03Z</cp:lastPrinted>
  <dcterms:created xsi:type="dcterms:W3CDTF">2013-02-19T16:11:52Z</dcterms:created>
  <dcterms:modified xsi:type="dcterms:W3CDTF">2017-10-31T03:01:31Z</dcterms:modified>
</cp:coreProperties>
</file>